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9F98EB-EECF-4C02-B5CC-55E7612FF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ACAB4-D494-478D-8251-7337A8FAC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19C873-BB2A-4D1E-AF11-70AC75C8C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CE72DD-DF70-4517-953F-C44BFAAA1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603E7A-6276-4EF0-89A1-9C44DD1565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868AB1-605F-4E00-8D57-F1322B8C30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B0EE63-C4CC-4869-B531-2C7263D41A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1ECFB-35D0-4F3F-A558-7AE5D7DF4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9E9C1-EDF0-4B42-829F-96CA987BA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EE245-B33B-4024-98BF-601EE78FD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0F722-ACA7-469D-A4AB-8473E6D01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2131412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互联网 延续护理</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互联网与延续护理的关联</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互联网在延续护理中的应用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基于互联网的延续护理模式</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互联网延续护理的伦理与法律问题</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互联网延续护理的发展前景与挑战</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互联网与延续护理的关联</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大数据分析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通过收集和分析患者的健康数据，利用大数据技术进行深度挖掘，可以为患者提供更加精准的个性化护理方案。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远程医疗技术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随着互联网技术的进步，远程医疗已经成为延续护理的重要手段。患者可以通过视频通话、在线咨询等方式，获得专业医生的远程诊疗和护理指导。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移动医疗应用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各类移动医疗应用的发展，使得患者可以随时随地获取健康资讯、预约挂号、在线购药等服务，为延续护理提供了便利。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24" r="12524"/>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582" r="2158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互联网技术的发展对延续护理的影响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互联网技术打破了地域限制，使得延续护理服务可以覆盖更广泛的患者群体；同时，通过远程医疗和在线咨询，可以降低患者的就诊成本和时间成本。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互联网时代的信息安全和隐私保护问题需要引起重视，以避免患者信息泄露和滥用；此外，互联网技术的运用需要医护人员具备一定的信息技术能力，对医护人员的培训和素质提升提出了更高的要求。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469" r="20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延续护理在互联网时代的优势与挑战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互联网在延续护理中的应用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在线健康咨询是互联网在延续护理中的重要应用之一，它为患者提供了方便快捷的医疗咨询服务，有助于解决患者出院后的健康问题。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线健康咨询平台通常由专业的医护人员提供服务，患者可以通过网站、APP或社交媒体等渠道与医生进行线上交流。这种咨询方式具有灵活性和便利性，患者可以在任何时间、任何地点获得专业的医疗建议和指导。此外，在线健康咨询还可以降低医疗成本，减轻医院和医生的负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在线健康咨询</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远程监测与护理是利用互联网技术对患者的健康状况进行远程监控和管理的护理方式，有助于及时发现和处理患者的健康问题。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远程监测设备，医护人员可以实时了解患者的生理参数、病情状况和康复情况等信息。一旦发现异常情况，医护人员可以及时采取措施进行处理。此外，远程监测与护理还可以为患者提供个性化的护理方案，帮助患者更好地管理自己的健康状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远程监测与护理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电子健康记录与共享是利用互联网技术实现患者医疗信息的数字化存储和共享，有助于提高医疗服务的效率和质量。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电子健康记录系统，患者的医疗信息可以以数字化的形式进行存储、查询和管理。医护人员可以方便地获取患者的病史、诊断和治疗方案等信息，有助于提高诊断和治疗的质量和效率。此外，电子健康记录与共享还可以降低医疗差错和事故的风险，提高医疗安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电子健康记录与共享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总结词：虚拟现实与增强现实技术可以为延续护理提供更加沉浸式和交互式的体验，有助于提高患者的康复效果和生活质量。</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虚拟现实与增强现实技术在延续护理中的应用包括康复训练、疼痛管理、健康教育和模拟操作等方面。通过这些技术，患者可以在虚拟环境中进行康复训练，提高运动功能和日常生活能力；医护人员可以利用增强现实技术为患者提供更加直观和生动的健康教育信息；此外，虚拟现实技术还可以为患者提供疼痛管理的有效手段，通过分散注意力等方式减轻疼痛不适感。这些技术的应用有助于提高患者的康复效果和生活质量，同时也可以降低医疗成本和提高医疗服务效率。</a:t>
            </a:r>
          </a:p>
        </p:txBody>
      </p:sp>
      <p:pic>
        <p:nvPicPr>
          <p:cNvPr id="6" name="Picture 6"/>
          <p:cNvPicPr>
            <a:picLocks noChangeAspect="1"/>
          </p:cNvPicPr>
          <p:nvPr/>
        </p:nvPicPr>
        <p:blipFill>
          <a:blip r:embed="rId2">
            <a:alphaModFix/>
          </a:blip>
          <a:srcRect l="19995" r="1999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虚拟现实与增强现实在延续护理中的应用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基于互联网的延续护理模式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https://d.book118.com/735121314121011043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2024-09-05T03:11:36.781</cp:lastPrinted>
  <dcterms:created xsi:type="dcterms:W3CDTF">2024-09-04T19:11:36Z</dcterms:created>
  <dcterms:modified xsi:type="dcterms:W3CDTF">2024-09-04T19:11:38Z</dcterms:modified>
</cp:coreProperties>
</file>