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460E30-5228-47A8-B8B8-59AB84153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A7458E-7558-4CC9-9881-CBB8712BA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40D42B-A6C1-4E95-AB1A-E1C0A2C40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AD1843-2B6C-4FAB-ACD0-D2C267EBD9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72B928-13F2-41A0-BDF2-83911774E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40A52C-05D0-44FA-822C-3B7569EFC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6D4A50-F798-413C-AA9D-0598950A3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27CFB8-A2D7-4ACB-AA72-AC6CF7AD2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E03D82-63E4-44AD-ADAC-826529094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4D4F2C-C076-4265-B90A-B8C704B69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92B9CD-B9FC-4627-B314-591EE55EB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122030032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宫颈癌患者护理查房PPT课件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 b="1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宫颈癌患者的护理评估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宫颈癌患者的护理措施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宫颈癌患者的健康教育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宫颈癌患者的护理研究进展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是指发生在子宫颈部位的恶性肿瘤，是女性生殖道最常见的恶性肿瘤之一。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83" r="12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临床分期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根据组织学分类，宫颈癌可分为鳞状细胞癌、腺癌和腺鳞癌等类型。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根据肿瘤的扩散程度，宫颈癌可分为早期、中期和晚期。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宫颈癌的病因尚未完全明确，但与多种因素有关，包括人乳头瘤病毒（HPV）感染、不良性行为、长期慢性炎症刺激等。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HPV感染是宫颈癌的主要病因，病毒基因整合到宿主细胞基因中，导致细胞异常增生和恶性转化。此外，不良性行为、长期慢性炎症刺激等也可能促进宫颈癌的发生。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宫颈癌的病因和发病机制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病理过程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宫颈癌的发生和发展是一个多阶段、多因素的过程，涉及多种基因和分子改变。随着病情进展，癌细胞可从原位癌发展为浸润癌，并扩散至邻近器官和淋巴结。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转移途径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转移途径主要包括直接蔓延、淋巴转移和血行转移。直接蔓延是最常见的转移方式，癌细胞可直接浸润周围组织和器官。淋巴转移是指癌细胞通过淋巴管扩散至淋巴结。血行转移较少见，可转移至肺、肝、骨等远处器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影响预后因素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宫颈癌的预后与多种因素有关，包括肿瘤分期、病理类型、分化程度、治疗方式等。早期患者预后较好，晚期患者预后较差。同时，不同病理类型和分化程度的肿瘤对治疗的敏感性和预后也有所不同。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宫颈癌的病理生理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宫颈癌患者的护理评估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评估患者的体温、脉搏、呼吸和血压等指标，了解患者的生理状态。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了解患者的宫颈癌分期、治疗方式、手术情况以及有无并发症等。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病情状况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评估患者的体重、饮食状况、营养摄入情况，判断是否存在营养不良或营养过剩等问题。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营养状况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患者的一般情况评估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焦虑和抑郁程度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通过评估患者焦虑和抑郁自评量表等工具，了解患者的心理状况，判断是否存在焦虑和抑郁等问题。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应对方式和情绪调节能力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了解患者面对疾病和治疗的应对方式，以及情绪调节能力，为制定个性化的心理护理方案提供依据。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患者的心理状况评估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070" r="330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309" r="2130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096" r="2809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了解患者的家庭状况、家庭成员的支持程度以及家庭经济状况等，判断患者家庭支持系统的情况。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了解患者社交圈子的状况、朋友和亲人的支持程度以及社区资源等，判断患者社会支持系统的情况。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社会网络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患者的社会支持系统评估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宫颈癌患者的护理措施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有效缓解疼痛，提高生活质量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评估患者的疼痛程度，采取适当的止痛措施，如药物治疗、物理治疗等。同时，关注患者的心理状况，减轻其焦虑和抑郁情绪。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https://d.book118.com/735122030032011040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2024-08-31T01:27:30.763</cp:lastPrinted>
  <dcterms:created xsi:type="dcterms:W3CDTF">2024-08-30T17:27:30Z</dcterms:created>
  <dcterms:modified xsi:type="dcterms:W3CDTF">2024-08-30T17:27:32Z</dcterms:modified>
</cp:coreProperties>
</file>