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418BE-F099-42C1-B0A6-4238ABA7B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941E2-B612-4E69-B260-6A5430366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A243E-2D20-41A8-9EC6-A540E30FD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F4A19-26DE-4A97-B2B2-5D332C6F2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C8A7B-E270-40CF-B63B-F90E2F4F4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B794FD-361F-4A48-9AE3-7F5415F17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E1202-1422-48A6-A70E-4F9AEE8EA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5EF20-4C36-47A6-A590-128C7B24D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5FD0D-BD8C-4DB7-B6A6-24B383C9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85E13-1548-4D26-A229-F5BF3988F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37B0A-36D4-4E66-B5FB-36DD6EF3E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22331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花生精深加工出口项目可行性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花生精深加工技术方案设计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出口市场分析与目标客户定位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经济效益分析与预测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政策法规环境分析与应对策略制定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项目实施计划与时间表安排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中国花生产业地位突出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中国是全球最大的花生生产国，产量占全球总产量的近一半。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花生加工品市场需求增加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随着消费者对健康食品和营养食品的需求增加，花生加工品市场需求不断增长。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全球花生产量持续增长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随着全球人口的增长和消费水平的提高，花生产业保持稳定增长。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花生产业现状及发展趋势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精深加工技术应用与市场需求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精深加工技术应用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通过精深加工技术，可以开发出更多种类的花生加工品，如花生油、花生酱、花生蛋白粉等。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随着消费者对健康食品和营养食品的需求增加，花生加工品市场需求不断增长。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8542" r="18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满足国内外市场需求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通过开发更多种类的花生加工品，满足国内外市场的需求，提高中国花生产业的国际竞争力。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提高花生产业附加值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通过精深加工技术，提高花生产业的附加值，增加农民收入和地方财政收入。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促进花生产业可持续发展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通过推广精深加工技术，促进花生产业的可持续发展，提高产业竞争力。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项目目的与意义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花生精深加工技术方案设计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选择优质、无污染的花生作为原料，确保原料的品质和安全。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对花生进行清洗、干燥、破碎等预处理，以便后续的加工。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原料处理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原料选择与处理技术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加工工艺流程设计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浸泡工艺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将破碎后的花生放入一定比例的水中浸泡，以便后续的提取和分离。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分离工艺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通过离心、过滤、膜分离等方法，将提取液中的杂质和无效成分分离出去。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提取工艺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采用合适的提取方法，如溶剂提取、酶解提取等，从浸泡后的花生中提取有效成分。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精制工艺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对分离后的提取物进行精制，如浓缩、结晶、干燥等，得到高纯度的花生精深加工产品。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制定严格的产品质量标准，包括产品的纯度、含量、稳定性等方面的要求。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建立有效的检测方法，对产品的各项指标进行准确检测，确保产品质量符合标准。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建立完善的质量管理体系，包括原料采购、生产过程控制、产品检验等环节，确保产品质量稳定可靠。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产品质量标准制定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出口市场分析与目标客户定位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出口市场多元化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我国花生出口市场遍布全球，主要出口到亚洲、欧洲、非洲等地区。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出口产品结构优化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我国花生出口产品结构不断优化，高附加值产品如花生油、花生酱等占比逐渐提高。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全球花生市场需求稳定增长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随着全球人口的增长和消费水平的提高，花生及其制品的需求不断增长。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出口市场现状及发展趋势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需要大量花生原料进行生产加工。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大型食品加工企业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餐饮企业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个人消费者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需要使用花生及其制品制作美食。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对花生及其制品有较高的需求。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目标客户群体特征描述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https://d.book118.com/735122331221011120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2024-09-23T04:23:55.365</cp:lastPrinted>
  <dcterms:created xsi:type="dcterms:W3CDTF">2024-09-22T20:23:55Z</dcterms:created>
  <dcterms:modified xsi:type="dcterms:W3CDTF">2024-09-22T20:23:57Z</dcterms:modified>
</cp:coreProperties>
</file>