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0FB41-78B0-417D-AD52-943821D8F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C6706-D3D9-486A-9810-8ADA4FB5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99FA4-0281-4FA5-B15A-C5B7EA340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46DA1-C89C-44BF-BDD7-CADFF4E25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0109C-FC13-43E5-946E-98504C2D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2630B-71EE-4970-83A2-2FE0CD7DB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16873A-2001-40DC-A0EF-0EB46085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903E6-9487-415E-A7D9-3C3D1500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110C0-33DC-4172-9B3C-6F29DA6C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DA49B-06AD-4107-9DD8-385D0CB1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C02C6-E7F6-4E67-A70C-165CB6A7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2313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班组建设工作的规范与制度总结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班组建设基本概念与目标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班组人员配置与职责划分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班组日常管理制度梳理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班组沟通与协作机制优化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班组绩效考核与激励机制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班组建设基本概念与目标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班组是企业基层的生产、管理或服务单位，是组织员工完成具体工作任务的最小集体。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班组是企业各项工作的落脚点，是安全生产、质量管理、成本控制等工作的基础，也是企业文化建设和团队建设的重要阵地。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提高班组整体素质和综合能力，增强团队协作和执行力，促进企业各项工作的顺利开展。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坚持以人为本、注重实效、创新发展的原则，以提高班组成员的素质和能力为核心，以加强班组管理和文化建设为重点，全面推进班组建设工作。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897" r="118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明确班组建设目标、制定实施计划、加强组织领导、落实工作责任、强化考核评估。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关键环节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注重班组成员的参与和沟通，充分发挥班组长的作用，加强与其他部门的协调配合，确保班组建设工作的顺利开展。同时，要关注班组成员的个性化需求和职业发展，为班组成员提供良好的工作环境和发展空间。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班组人员配置与职责划分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人员配置标准及要求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根据班组工作性质、任务量及技能要求，确定合理的人员配置数量。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确保班组成员具备相应的专业技能和工作经验，满足岗位需求。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定期对班组成员进行技能评估，及时调整人员配置，优化团队结构。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明确班组长、技术员、操作员等岗位的职责和权限，确保各项工作有人负责。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建立有效的沟通协作机制，促进班组成员之间的信息共享和协同工作。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定期组织班组成员进行工作交流，分享经验和教训，提高整体工作水平。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职责划分与协作机制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培训与发展策略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制定针对性的培训计划，提高班组成员的专业技能和综合素质。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鼓励班组成员参加内外部培训、技能竞赛等活动，拓宽视野，提升能力。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设立激励机制，对表现优秀的班组成员给予奖励和晋升机会，激发工作热情。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班组日常管理制度梳理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334" r="2833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班组成员必须熟悉并遵守相关设备的安全操作规程，确保人员和设备安全。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定期组织安全培训，提高班组成员的安全意识和操作技能。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定期对工作环境、设备设施进行安全检查，及时发现并消除安全隐患。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实施安全检查制度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制定安全事故应急处理预案，明确应急处理流程和责任人，确保在发生安全事故时能够迅速、有效地处理。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建立安全事故应急处理机制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质量控制与检验流程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根据产品或服务的特点，制定明确的质量控制标准和质量检验流程。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实施首件检验制度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对每批产品或服务的首件进行全面检查，确保符合质量要求后再进行批量生产或服务提供。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加强过程质量控制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在生产或服务过程中，加强对关键环节的质量控制，确保产品或服务的质量稳定可靠。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建立质量信息反馈机制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建立质量信息反馈渠道，及时收集和处理客户或供应商的质量信息，持续改进产品或服务质量。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https://d.book118.com/735123130141011112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2024-09-18T21:06:46.673</cp:lastPrinted>
  <dcterms:created xsi:type="dcterms:W3CDTF">2024-09-18T13:06:46Z</dcterms:created>
  <dcterms:modified xsi:type="dcterms:W3CDTF">2024-09-18T13:06:48Z</dcterms:modified>
</cp:coreProperties>
</file>