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35CA06-4D09-451D-BCAC-F7FB4F17C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A7D241-2318-4A29-8825-32F7FD416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B10A38-B0E2-4C5B-8A97-BCCBAD8C4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92C4D4-0246-4B51-820C-0237B47FB1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4C872F-11C0-4C8A-9213-19BAC8ADB7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29233D-EFBA-4E8D-A17D-19370EA742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2DBED6-8712-49C7-9394-BCA861BCDD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9FE640-F852-4971-9C3F-D4F2D07DFC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DA128D-E82F-40DF-9209-423BB83F12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6A5A5A-9C70-4A44-A66D-6B4B489C95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E40E8A-10EA-4641-BFF6-810BE08BD4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13202033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May Day Labor Day English Introduction</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The Origin of May Day Labor Day</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The way to celebrate May Day Labor Day</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The Cultural Annotation of May Day Labor Day</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The influence and inspiration of May Day Labor Day</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May Day Labor Day and English Introduction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The Origin of May Day Labor Day</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8112224" y="2039620"/>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3" name="AutoShape 3"/>
          <p:cNvSpPr/>
          <p:nvPr/>
        </p:nvSpPr>
        <p:spPr>
          <a:xfrm>
            <a:off x="613445" y="2043430"/>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4" name="AutoShape 4"/>
          <p:cNvSpPr/>
          <p:nvPr/>
        </p:nvSpPr>
        <p:spPr>
          <a:xfrm>
            <a:off x="4419299" y="2043430"/>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5" name="AutoShape 5"/>
          <p:cNvSpPr/>
          <p:nvPr/>
        </p:nvSpPr>
        <p:spPr>
          <a:xfrm>
            <a:off x="8225155" y="2043430"/>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cxnSp>
        <p:nvCxnSpPr>
          <p:cNvPr id="6" name="Connector 6"/>
          <p:cNvCxnSpPr/>
          <p:nvPr/>
        </p:nvCxnSpPr>
        <p:spPr>
          <a:xfrm flipH="1">
            <a:off x="4295800" y="2039620"/>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grpSp>
        <p:nvGrpSpPr>
          <p:cNvPr id="7" name="Group 7"/>
          <p:cNvGrpSpPr/>
          <p:nvPr/>
        </p:nvGrpSpPr>
        <p:grpSpPr>
          <a:xfrm>
            <a:off x="355440" y="118708"/>
            <a:ext cx="8413466" cy="619125"/>
            <a:chOff x="355440" y="118708"/>
            <a:chExt cx="8413466" cy="619125"/>
          </a:xfrm>
        </p:grpSpPr>
        <p:sp>
          <p:nvSpPr>
            <p:cNvPr id="8" name="TextBox 8"/>
            <p:cNvSpPr txBox="1"/>
            <p:nvPr/>
          </p:nvSpPr>
          <p:spPr>
            <a:xfrm>
              <a:off x="948881" y="118708"/>
              <a:ext cx="7820025"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400" b="1">
                  <a:solidFill>
                    <a:schemeClr val="accent1">
                      <a:alpha val="100000"/>
                    </a:schemeClr>
                  </a:solidFill>
                  <a:latin typeface="Microsoft Yahei"/>
                  <a:ea typeface="Microsoft Yahei"/>
                  <a:cs typeface="Microsoft Yahei"/>
                </a:rPr>
                <a:t>The Origin and History of May Day Labor Day</a:t>
              </a:r>
            </a:p>
          </p:txBody>
        </p:sp>
        <p:sp>
          <p:nvSpPr>
            <p:cNvPr id="9" name="AutoShape 9"/>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TextBox 29"/>
          <p:cNvSpPr txBox="1"/>
          <p:nvPr/>
        </p:nvSpPr>
        <p:spPr>
          <a:xfrm>
            <a:off x="888893"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May Day Labor Day originated from the labor movement in the late 19th century, when workers around the world begin to organize strikes and demonstrations to demand better working conditions and labor rights</a:t>
            </a:r>
          </a:p>
        </p:txBody>
      </p:sp>
      <p:sp>
        <p:nvSpPr>
          <p:cNvPr id="30" name="TextBox 30"/>
          <p:cNvSpPr txBox="1"/>
          <p:nvPr/>
        </p:nvSpPr>
        <p:spPr>
          <a:xfrm>
            <a:off x="4674769"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In 1889, the International Socialist Conference was held in Paris, France, where the first International Workers' Day was celebrated on May 1st This date was chosen to commercialize the Haymarket Affair in Chicago, where a labor demonstration had turned violet in 1886</a:t>
            </a:r>
          </a:p>
        </p:txBody>
      </p:sp>
      <p:sp>
        <p:nvSpPr>
          <p:cNvPr id="31" name="TextBox 31"/>
          <p:cNvSpPr txBox="1"/>
          <p:nvPr/>
        </p:nvSpPr>
        <p:spPr>
          <a:xfrm>
            <a:off x="8486513"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Since then, May Day Labor Day has been observed around the world as a day to cellular labor and worker stability, and to demand better labor rights and working conditions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May Day Labor Day is a significant holiday for workers around the world, as it represents a day of solidity, struggle, and demands for better labor rights</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It serves as a reminder of the need to inspect and hold labor rights, including the right to a safe working environment, fair pay, and inspect for the density of labor</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May Day Labor Day also serves as a platform for workers to come together and voice their demands for better working conditions and labor rights, which can lead to positive changes in labor policies and laws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and Significance of May Day Labor Day</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8112224" y="2039620"/>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3" name="AutoShape 3"/>
          <p:cNvSpPr/>
          <p:nvPr/>
        </p:nvSpPr>
        <p:spPr>
          <a:xfrm>
            <a:off x="613445" y="2043430"/>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4" name="AutoShape 4"/>
          <p:cNvSpPr/>
          <p:nvPr/>
        </p:nvSpPr>
        <p:spPr>
          <a:xfrm>
            <a:off x="4419299" y="2043430"/>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5" name="AutoShape 5"/>
          <p:cNvSpPr/>
          <p:nvPr/>
        </p:nvSpPr>
        <p:spPr>
          <a:xfrm>
            <a:off x="8225155" y="2043430"/>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cxnSp>
        <p:nvCxnSpPr>
          <p:cNvPr id="6" name="Connector 6"/>
          <p:cNvCxnSpPr/>
          <p:nvPr/>
        </p:nvCxnSpPr>
        <p:spPr>
          <a:xfrm flipH="1">
            <a:off x="4295800" y="2039620"/>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grpSp>
        <p:nvGrpSpPr>
          <p:cNvPr id="7" name="Group 7"/>
          <p:cNvGrpSpPr/>
          <p:nvPr/>
        </p:nvGrpSpPr>
        <p:grpSpPr>
          <a:xfrm>
            <a:off x="355440" y="118708"/>
            <a:ext cx="8413466" cy="619125"/>
            <a:chOff x="355440" y="118708"/>
            <a:chExt cx="8413466" cy="619125"/>
          </a:xfrm>
        </p:grpSpPr>
        <p:sp>
          <p:nvSpPr>
            <p:cNvPr id="8" name="TextBox 8"/>
            <p:cNvSpPr txBox="1"/>
            <p:nvPr/>
          </p:nvSpPr>
          <p:spPr>
            <a:xfrm>
              <a:off x="948881" y="118708"/>
              <a:ext cx="7820025"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400" b="1">
                  <a:solidFill>
                    <a:schemeClr val="accent1">
                      <a:alpha val="100000"/>
                    </a:schemeClr>
                  </a:solidFill>
                  <a:latin typeface="Microsoft Yahei"/>
                  <a:ea typeface="Microsoft Yahei"/>
                  <a:cs typeface="Microsoft Yahei"/>
                </a:rPr>
                <a:t>The impact of May Day Labor Day on various parts of the world</a:t>
              </a:r>
            </a:p>
          </p:txBody>
        </p:sp>
        <p:sp>
          <p:nvSpPr>
            <p:cNvPr id="9" name="AutoShape 9"/>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TextBox 29"/>
          <p:cNvSpPr txBox="1"/>
          <p:nvPr/>
        </p:nvSpPr>
        <p:spPr>
          <a:xfrm>
            <a:off x="888893"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In many counties, May Day Labor Day is a national holiday, which is observed with paragraphs, rallies, and other public events</a:t>
            </a:r>
          </a:p>
        </p:txBody>
      </p:sp>
      <p:sp>
        <p:nvSpPr>
          <p:cNvPr id="30" name="TextBox 30"/>
          <p:cNvSpPr txBox="1"/>
          <p:nvPr/>
        </p:nvSpPr>
        <p:spPr>
          <a:xfrm>
            <a:off x="4674769"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The impact of May Day Labor Day variations from country to country, depending on the political and economic context In some countries, it is a day of test against government policies, while in others it is a day of cancellation and recommendation for the contributions of workers to society</a:t>
            </a:r>
          </a:p>
        </p:txBody>
      </p:sp>
      <p:sp>
        <p:nvSpPr>
          <p:cNvPr id="31" name="TextBox 31"/>
          <p:cNvSpPr txBox="1"/>
          <p:nvPr/>
        </p:nvSpPr>
        <p:spPr>
          <a:xfrm>
            <a:off x="8486513"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In some countries where May Day Labor Day is not officially recognized, workers still organize strikes and demonstrations to demand better labor rights and working conditions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The way to celebrate May Day Labor Day</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Family gatherings</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Family Travel</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Family gatherings</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May Day is the golden week of spring, and many people choose to travel during this time. Family members can plan their itinerary together, choose a beautiful place to relax and enjoy the beauty of nature.</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During May Day Labor Day, many families choose to reunite and spend the holiday together. People will plan gathering activities in advance, such as picnics, barbecues, games, etc., to enhance the relationship between family members.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Outdoor sports</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Picnics and Camping</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Outdoor activities</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During May Day Labor Day, the weather is suitable and people can participate in various outdoor activities, such as hiking, cycling, mountaineering, etc. These activities help to exercise the body, enhance physical fitness, and also make people feel happy.</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 During May Day Labor Day, the weather is suitable and people can participate in various outdoor activities, such as hiking, cycling, mountaineering, etc. These activities help to exercise the body, enhance physical fitness, and also make people feel happy.</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During May Day Labor Day, various cultural activities such as concerts, dramas, exhibitions, etc. will be held in various regions. These activities can help people understand art forms from different cultural backgrounds and enrich their spiritual and cultural life.</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Cultural activities</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During the May Day Labor Day, many places will hold various folk activities, such as dragon and lion dances, drumming, and acrobatics. These activities can help people understand traditional culture and experience the charm of folk art.</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Folk activities</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Cultural Activity</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Celebration activities on social media</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With the popularity of social media, more and more people choose to share their celebration activities on social media during May Day Labor Day. People can record their holiday experiences and share happy moments with family and friends by posting photos, videos, and text.</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Online activities</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During May Day Labor Day, many institutions and organizations will hold various online activities on social media, such as knowledge competitions, lucky draws, etc. These activities can allow people to participate in the festive atmosphere without leaving their homes, increasing the fun of the festival.</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Celebration activities on social media</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The Cultural Annotation of May Day Labor Day</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https://d.book118.com/735132020333011100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2024-09-09T00:34:27.014</cp:lastPrinted>
  <dcterms:created xsi:type="dcterms:W3CDTF">2024-09-08T16:34:27Z</dcterms:created>
  <dcterms:modified xsi:type="dcterms:W3CDTF">2024-09-08T16:34:28Z</dcterms:modified>
</cp:coreProperties>
</file>