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5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2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EC37B-C721-4C92-ADAA-94514DE8A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F4616-AA1D-4D31-82E2-2B5C0E9A7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2A55F-418C-4C58-9654-D940EC90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195C31-0E02-4052-A5A6-124CB3B41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EC566-F3C4-49FF-B07D-3C140AEC8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BFD6C1-B6B9-4844-9F25-BFAE9A0E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CFB2E-862D-4963-9713-874C1351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71DD0-ED86-4062-AC6C-DE55B7F46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DEDEC3-0AC5-4C9F-A32A-484F6A90C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5675F-0412-4D23-9B75-663E6776D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0B30C-E9A5-4C39-89E1-B7D4E697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645" r:id="rId2"/>
    <p:sldLayoutId id="2147486646" r:id="rId3"/>
    <p:sldLayoutId id="2147486647" r:id="rId4"/>
    <p:sldLayoutId id="2147486648" r:id="rId5"/>
    <p:sldLayoutId id="2147486649" r:id="rId6"/>
    <p:sldLayoutId id="2147486650" r:id="rId7"/>
    <p:sldLayoutId id="2147486651" r:id="rId8"/>
    <p:sldLayoutId id="2147486652" r:id="rId9"/>
    <p:sldLayoutId id="2147486653" r:id="rId10"/>
    <p:sldLayoutId id="214748665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32134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奢侈品销售员入职培训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奢侈品基础知识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奢侈品销售技巧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奢侈品客户关系管理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奢侈品销售心理学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奢侈品法律法规与合规知识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奢侈品基础知识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奢侈品的定义和分类</a:t>
            </a:r>
            <a:endParaRPr lang="zh-CN" altLang="en-US"/>
          </a:p>
        </p:txBody>
      </p:sp>
      <p:sp>
        <p:nvSpPr>
          <p:cNvPr id="1048950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2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4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7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定义：奢侈品是一种具有高昂价格、优质品质、稀缺性和独特性的商品或服务，通常被视为高端、豪华、尊贵和精致的代表。</a:t>
            </a:r>
            <a:endParaRPr lang="zh-CN" altLang="en-US" sz="17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类：奢侈品可以根据不同的标准和角度进行分类，常见的分类方式包括按照产品类型、品牌、材质和产地等。例如，按照产品类型可以分为服饰、箱包、珠宝、手表等；按照品牌可以分为高端品牌、时尚品牌、设计师品牌等；按照材质可以分为皮革、丝绸、金银等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奢侈品市场的发展趋势</a:t>
            </a:r>
            <a:endParaRPr lang="zh-CN" altLang="en-US"/>
          </a:p>
        </p:txBody>
      </p:sp>
      <p:sp>
        <p:nvSpPr>
          <p:cNvPr id="104899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全球奢侈品市场持续增长，尤其在亚洲地区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数字化和社交媒体推动奢侈品销售的增长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消费者越来越注重个性化、定制化的奢侈品体验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可持续性和环保成为奢侈品行业的重要趋势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https://d.book118.com/735132134220011113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奢侈品销售员入职培训</vt:lpstr>
      <vt:lpstr>目录</vt:lpstr>
      <vt:lpstr>单击添加章节标题</vt:lpstr>
      <vt:lpstr>奢侈品基础知识</vt:lpstr>
      <vt:lpstr>奢侈品的定义和分类</vt:lpstr>
      <vt:lpstr>奢侈品市场的发展趋势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2024-09-20T09:27:40.474</cp:lastPrinted>
  <dcterms:created xsi:type="dcterms:W3CDTF">2024-09-20T01:27:40Z</dcterms:created>
  <dcterms:modified xsi:type="dcterms:W3CDTF">2024-09-20T01:27:42Z</dcterms:modified>
</cp:coreProperties>
</file>