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37D202-74A3-4E11-8A4F-6F25FFAC93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202869-8BBA-4A33-97B3-4D5F4879A2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440103-1D16-482B-9135-2BFFDCDD34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871577-BA0F-4D00-A1B9-0F7A68FFCD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73504F-1426-414E-8A78-4456C76929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47F76C-0B95-44A0-838D-0FF2313F61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6692B5-5E13-41C3-AFB0-806A336671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B17517-32C7-48E7-AA54-FF553EFEB1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64D6CF-1A91-457F-9F14-FD58C7267C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AA6EC4-680D-43FD-A955-60714288F7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EF04E7-7AC6-46AF-8827-6AD684E114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5133031224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安全文化塑造桥梁施工安全</a:t>
            </a:r>
            <a:endParaRPr lang="en-US" sz="49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02337" y="3858344"/>
            <a:ext cx="2233724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</a:t>
            </a:r>
            <a:endParaRPr lang="en-US" sz="2025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203717" y="3858344"/>
            <a:ext cx="201631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2024-01-17</a:t>
            </a:r>
            <a:endParaRPr lang="en-US" sz="2025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RESUME</a:t>
            </a:r>
            <a:endParaRPr lang="en-US" sz="5700" b="1">
              <a:solidFill>
                <a:schemeClr val="accent1">
                  <a:alpha val="31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REPORT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CATALOG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DATE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ANALYSIS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SUMMARY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lang="en-US" sz="49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CONTENTS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引言</a:t>
            </a:r>
            <a:endParaRPr lang="en-US" sz="2400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安全文化与桥梁施工安全的关系</a:t>
            </a:r>
            <a:endParaRPr lang="en-US" sz="2400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安全文化的建设与实践</a:t>
            </a:r>
            <a:endParaRPr lang="en-US" sz="2400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安全文化在桥梁施工中的具体应用</a:t>
            </a:r>
            <a:endParaRPr lang="en-US" sz="2400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安全文化的持续发展与优化</a:t>
            </a:r>
            <a:endParaRPr lang="en-US" sz="2400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结论</a:t>
            </a:r>
            <a:endParaRPr lang="en-US" sz="2400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REPORT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CATALOG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DATE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ANALYSIS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SUMMARY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RESUME</a:t>
            </a:r>
            <a:endParaRPr lang="en-US" sz="5700" b="1">
              <a:solidFill>
                <a:schemeClr val="accent1">
                  <a:alpha val="31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  <a:endParaRPr lang="en-US" sz="6600" b="1">
              <a:solidFill>
                <a:schemeClr val="accent1">
                  <a:alpha val="100000"/>
                </a:schemeClr>
              </a:solidFill>
              <a:latin typeface="PingFang SC"/>
              <a:ea typeface="PingFang SC"/>
              <a:cs typeface="PingFang S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引言</a:t>
            </a:r>
            <a:endParaRPr lang="en-US" sz="40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提高员工安全意识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通过建立安全文化，使员工认识到安全施工的重要性，形成自我保护和保护他人的意识。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降低事故发生率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安全文化的推行有助于减少施工现场的事故发生，保障员工生命安全和财产安全。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提高企业形象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一个重视安全文化的企业能够提升自身形象，增强员工归属感和自豪感，有利于吸引和留住人才。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安全文化的重要性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 panose="020f0502020204030204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b="2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b="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b="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桥梁施工安全的挑战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高风险作业环境</a:t>
            </a:r>
            <a:endParaRPr lang="en-US" sz="1725" b="1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桥梁施工通常在露天、高处、水上等复杂环境下进行，涉及大量高风险作业，如高空作业、重型机械操作等。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施工条件多变</a:t>
            </a:r>
            <a:endParaRPr lang="en-US" sz="1725" b="1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425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桥梁施工涉及多种工种、材料和设备，相互之间协调配合难度大，且施工条件多变，如天气、地质等因素影响。</a:t>
            </a:r>
            <a:endParaRPr lang="en-US" sz="1425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施工人员素质参差不齐</a:t>
            </a:r>
            <a:endParaRPr lang="en-US" sz="1725" b="1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桥梁施工需要大量的人力资源，但施工人员素质参差不齐，部分人员安全意识薄弱，易导致安全事故发生。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REPORT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CATALOG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DATE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ANALYSIS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SUMMARY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RESUME</a:t>
            </a:r>
            <a:endParaRPr lang="en-US" sz="5700" b="1">
              <a:solidFill>
                <a:schemeClr val="accent1">
                  <a:alpha val="31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  <a:endParaRPr lang="en-US" sz="6600" b="1">
              <a:solidFill>
                <a:schemeClr val="accent1">
                  <a:alpha val="100000"/>
                </a:schemeClr>
              </a:solidFill>
              <a:latin typeface="PingFang SC"/>
              <a:ea typeface="PingFang SC"/>
              <a:cs typeface="PingFang S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安全文化与桥梁施工安全的关系</a:t>
            </a:r>
            <a:endParaRPr lang="en-US" sz="40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通过安全文化的建设，增强员工对施工安全的重视，提高安全意识，减少事故发生的可能性。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r="1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提高安全意识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安全文化能够促使员工自觉遵守安全操作规程，规范自身行为，降低因操作不当导致的安全事故。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规范操作行为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r="1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安全文化有助于在桥梁施工现场营造关注安全、关爱生命的氛围，使员工在施工过程中始终保持警惕。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营造安全氛围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安全文化对施工安全的影响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制定安全规章制度</a:t>
            </a:r>
            <a:endParaRPr lang="en-US" sz="1605" b="1">
              <a:solidFill>
                <a:schemeClr val="accent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根据国家安全生产法律法规和行业标准，结合桥梁施工的实际情况，制定完善的安全规章制度，确保施工过程的安全可控。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定期组织安全培训和教育活动，提高员工的安全意识和技能水平，确保员工能够熟练掌握安全操作规程和应急处置措施。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通过定期开展安全检查和评估工作，及时发现和整改施工现场存在的安全隐患，确保施工过程的安全可控。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制定合理的奖惩机制，对在施工过程中表现突出的个人和团队进行表彰和奖励，同时对违反安全规章制度的行为进行严肃处理，形成有效的激励和约束机制。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开展安全培训教育</a:t>
            </a:r>
            <a:endParaRPr lang="en-US" sz="1605" b="1">
              <a:solidFill>
                <a:schemeClr val="accent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实施安全检查与评估</a:t>
            </a:r>
            <a:endParaRPr lang="en-US" sz="1605" b="1">
              <a:solidFill>
                <a:schemeClr val="accent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建立奖惩机制</a:t>
            </a:r>
            <a:endParaRPr lang="en-US" sz="1605" b="1">
              <a:solidFill>
                <a:schemeClr val="accent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安全文化在桥梁施工中的实践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REPORT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CATALOG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DATE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ANALYSIS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SUMMARY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RESUME</a:t>
            </a:r>
            <a:endParaRPr lang="en-US" sz="5700" b="1">
              <a:solidFill>
                <a:schemeClr val="accent1">
                  <a:alpha val="31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  <a:endParaRPr lang="en-US" sz="6600" b="1">
              <a:solidFill>
                <a:schemeClr val="accent1">
                  <a:alpha val="100000"/>
                </a:schemeClr>
              </a:solidFill>
              <a:latin typeface="PingFang SC"/>
              <a:ea typeface="PingFang SC"/>
              <a:cs typeface="PingFang S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安全文化的建设与实践</a:t>
            </a:r>
            <a:endParaRPr lang="en-US" sz="40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-5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r="3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r="2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通过安全教育、宣传、培训等方式，提高员工对安全的认识和重视程度，形成安全第一的思维模式。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培养员工安全意识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明确各级管理人员和员工的安全职责，建立安全责任制，使每个人都能够自觉履行安全职责。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强化安全责任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安全意识的培养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-5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根据桥梁施工的特点和实际情况，制定完善的安全规章制度，明确各项安全操作规程和标准。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通过加强监督、检查和考核等手段，确保各项安全制度得到有效执行，及时发现和纠正违规行为。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安全制度的制定与执行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严格执行安全制度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制定安全规章制度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安全培训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定期组织安全培训活动，提高员工的安全知识和技能水平，使其能够熟练掌握安全操作规程和应急处置措施。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安全演练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定期进行安全演练，模拟突发事件场景，检验应急预案的可行性和有效性，提高员工应对突发事件的能力。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r="4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安全培训与演练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https://d.book118.com/735133031224011104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微软雅黑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2024-09-14T11:58:15.463</cp:lastPrinted>
  <dcterms:created xsi:type="dcterms:W3CDTF">2024-09-14T03:58:15Z</dcterms:created>
  <dcterms:modified xsi:type="dcterms:W3CDTF">2024-09-14T03:58:17Z</dcterms:modified>
</cp:coreProperties>
</file>