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3FAC56-1161-40B4-B486-4126900B7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510640-2CAA-4A2F-992E-114E22BFF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E4B162-E4CD-4612-85CA-AE1621D3F7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7C76B8-D343-4564-94B0-E785D6B440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56B468-3120-4B3A-8BCF-C38FFD2FD0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44DA98-CAD2-4C43-9DA4-02AB16BBB3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EDFB82-CE60-4B76-A44F-7A7036EA0E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1C8D01-3745-4A12-B2A7-F719466C62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20AF69-8811-423F-960A-4A16BF32CE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EED0D-2821-42A6-83E8-4018BC42F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1BBCC8-FB3A-4533-A4D8-720FA635D7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13311112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团队价值观培训课件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团队价值观概述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团队价值观的核心内容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团队价值观的实践应用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团队价值观的挑战与对策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案例分析：成功企业的团队价值观实践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团队价值观概述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946" r="289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团队价值观是指团队成员共同认可和遵循的一系列价值观念，它体现了团队的核心信念和行为准则。</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团队价值观包括团队使命、愿景、理念、道德规范等方面，它影响着团队成员的行为和决策，是团队凝聚力和向心力的基础。</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共同认可的价值观能够将团队成员紧密团结在一起，形成强大的凝聚力和向心力，共同面对挑战。</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提高团队凝聚力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团队价值观能够为团队成员提供行为准则和决策依据，使团队在面对复杂情境时能够做出正确、一致的决策。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指导团队行为</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团队价值观能够激发团队成员的积极性和创造力，推动团队不断发展和进步。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促进团队发展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团队价值观的重要性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在团队初创阶段，共同的使命和愿景是形成团队价值观的基础。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初创阶段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成长阶段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成熟阶段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随着团队的成长，团队成员之间的互动和经验分享会进一步丰富和深化团队价值观。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在团队成熟阶段，团队价值观需要通过不断的反思、总结和提炼，以保持其活力和适应性。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团队价值观的形成与发展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团队价值观的核心内容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团队协作是团队价值观的核心，它强调团队成员之间的相互协作、配合与沟通，以达到共同的目标。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团队协作强调的是团队成员之间的相互信任、尊重和支持。在工作中，团队成员应该积极分享自己的知识和经验，共同解决问题，提高整个团队的效率和工作质量。同时，团队协作也要求团队成员具备有效的沟通技巧和良好的人际关系处理能力，以保持良好的工作氛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创新精神是推动团队不断进步和发展的关键，它鼓励团队成员积极探索新的思路和方法，以应对不断变化的市场和环境。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创新精神强调的是不断推陈出新、勇于尝试和冒险的精神。在工作中，团队成员应该敢于挑战传统的思维模式和方法，积极寻找更高效、更便捷、更有创意的解决方案。同时，创新精神也需要团队成员具备开放的心态和广阔的视野，能够接受和吸收各种新的知识和信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创新精神</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责任感与使命感是团队成员对工作的态度和价值观的体现，它要求团队成员对自己的工作负责，并意识到自己的工作对整个团队和公司的贡献。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责任感与使命感强调的是团队成员对工作的认真态度和敬业精神。在工作中，团队成员应该尽职尽责、精益求精，确保自己的工作质量和效率。同时，团队成员也应该意识到自己的工作对整个团队和公司的贡献，积极为团队和公司的目标而努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责任感与使命感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诚信与正直是团队成员的道德底线，它要求团队成员在工作中诚实守信、言行一致，并遵守道德规范和法律法规。</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诚信与正直强调的是团队成员的道德品质和职业操守。在工作中，团队成员应该诚实守信、言行一致，不弄虚作假、不欺骗他人。同时，团队成员也应该遵守道德规范和法律法规，不做违法违规的事情。只有这样，才能树立团队的诚信形象，赢得他人的信任和尊重。</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诚信与正直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团队价值观的实践应用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确保团队成员与团队价值观一致，是实践团队价值观的第一步。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在招聘和选拔新成员时，应明确团队的核心价值观，并筛选出符合这些价值观的候选人。通过面试、评估和背景调查等手段，确保新成员具备与团队价值观相匹配的品质和能力。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招聘与选拔符合团队价值观的成员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通过培训和开发，强化团队成员对价值观的认同和遵循。</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开展定期的团队价值观培训，使成员深入理解团队的核心价值观。通过案例分析、角色扮演等形式，使成员在实际操作中践行价值观。同时，关注成员的个人发展，提供必要的技能培训和职业规划指导。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培训与开发提升团队成员价值观认同度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激励和约束机制是引导团队成员践行价值观的重要手段。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建立与团队价值观相匹配的激励机制，如奖励制度、晋升机会等，以鼓励成员积极践行价值观。同时，制定明确的纪律和行为准则，对违反价值观的行为进行约束和纠正。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激励与约束引导团队成员践行价值观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https://d.book118.com/735133111123011042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2024-09-03T12:29:20.527</cp:lastPrinted>
  <dcterms:created xsi:type="dcterms:W3CDTF">2024-09-03T04:29:20Z</dcterms:created>
  <dcterms:modified xsi:type="dcterms:W3CDTF">2024-09-03T04:29:22Z</dcterms:modified>
</cp:coreProperties>
</file>