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8F04DF-2FF3-4CC0-9944-33BB09ACA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DF8D3-0636-41B9-9967-FE10F0190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E6C545-8E83-4E5D-9CC4-6794CA47A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D5255F-6D42-4C11-9582-749275360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E7F3DC-F886-40E7-8F67-783F1C302B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64780D-874E-4C2E-916B-76388638E9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58614D-758F-405A-9589-6B180E66FB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20DD65-0DCF-4087-8BBD-887DB1E3A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4CAA01-74D0-4866-87DE-52C752941E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22F73F-7C8D-470B-A988-91B3D3955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3511A-C0E2-49B7-BE41-F20127156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13330222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技术量贯标解析详解</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贯标基本概念与背景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技术量贯标核心要素</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技术量贯标实施流程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技术量贯标案例分析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技术量贯标挑战与对策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未来发展趋势与展望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贯标基本概念与背景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633" r="2363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贯标定义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贯标，即贯彻标准，指企业在生产、经营、管理等各个环节中，全面执行国家、行业或地方制定的相关标准，以确保产品质量、提高管理水平、增强市场竞争力。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贯标意义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实施贯标，企业可以建立起一套完整、科学的管理体系，规范生产、经营行为，提高产品质量和服务水平，进而提升品牌形象和市场竞争力。同时，贯标也有助于推动企业技术创新和产业升级，实现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贯标定义及意义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自上世纪80年代开始引入标准化管理概念，经过几十年的发展，已经建立起相对完善的标准化法律法规体系、标准体系和认证认可体系。目前，越来越多的企业开始重视贯标工作，积极申请相关认证，以提升自身管理水平和市场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上，以ISO（国际标准化组织）为代表的国际标准化机构在推动全球标准化发展方面发挥着重要作用。许多发达国家的企业普遍重视标准化管理，将贯标作为提升企业核心竞争力的重要手段。同时，一些国际知名企业也通过制定和实施高于国家标准的企业标准，来确保产品质量和品牌形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业标准是由国家行业主管部门制定并发布的标准，针对某一行业或领域内的产品、技术、管理等方面提出统一的技术要求和规范。行业标准在推动企业技术进步、提高产品质量、促进行业健康发展等方面具有重要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是对某一事项或活动进行统一规定和要求的文件，具有指导性和约束性。在技术量贯标中，规范通常指国家或行业制定的关于技术标准实施、管理等方面的规范性文件，如《企业标准化管理办法》、《质量管理体系要求》等。这些规范为企业实施贯标提供了具体的操作指南和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技术量贯标核心要素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技术量定义及分类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技术量定义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技术量是指在特定条件下，为达到预定目的所采取的技术手段的数量和质量。它是衡量技术水平和创新能力的重要指标。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技术量分类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根据技术领域和应用范围的不同，技术量可分为多个类别，如信息技术量、制造技术量、生物技术量等。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63" b="8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贯标应遵循科学性、实用性、可操作性和持续改进等原则，确保技术量的准确测量和有效管理。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常用的贯标方法包括技术评估、技术审计、技术标准制定和实施等。这些方法有助于确保技术量的规范化和标准化，提高技术应用的效率和效果。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贯标原则与方法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贯标方法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贯标原则</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关键性能指标定义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关键性能指标是衡量技术量贯标效果的重要参数，它反映了技术在实际应用中的表现和对业务目标的贡献程度。</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关键性能指标分类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关键性能指标可根据具体业务需求和技术特点进行分类，如技术指标、经济指标、社会指标等。这些指标有助于全面评估技术的价值和影响。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关键性能指标的制定与监控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制定关键性能指标需要综合考虑业务需求、技术能力和市场环境等因素，确保指标的合理性和可行性。同时，需要对关键性能指标进行持续监控和调整，以适应业务和技术的发展变化。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关键性能指标（KPI）</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技术量贯标实施流程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明确目标与范围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确定技术量贯标的具体目标和实施范围，包括涉及的领域、行业、产品等。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组建专业团队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组建具备相关经验和专业知识的团队，包括技术、管理、市场等方面的人员。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制定实施计划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根据目标和范围，制定详细的技术量贯标实施计划，包括时间进度、资源需求、风险应对措施等。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前期准备与规划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667" r="22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整理分析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对收集的数据进行整理和分析，识别存在的问题和潜在风险。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现场勘查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深入现场，了解实际情况，包括设备状况、工艺流程、操作规范等。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数据收集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收集与技术量相关的数据和信息，如产品性能指标、工艺参数、原材料质量等。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现场勘查与数据收集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https://d.book118.com/735133302220011101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2024-09-10T02:44:33.506</cp:lastPrinted>
  <dcterms:created xsi:type="dcterms:W3CDTF">2024-09-09T18:44:33Z</dcterms:created>
  <dcterms:modified xsi:type="dcterms:W3CDTF">2024-09-09T18:44:35Z</dcterms:modified>
</cp:coreProperties>
</file>