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9AB4C-2D99-4123-9267-DFE8C7E6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51907-B3A9-4EC5-BD92-CBCF81946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F970B-CED8-429C-909B-9580197B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1FD4B-D3F4-4E23-B5F9-A1CB6C94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16E28-D3D8-45B1-8358-E911E009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066E5-BE2C-48E9-9B7D-AE57AE29C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B1042-8129-4FB2-B82F-FEFE5C8BD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27F14-04F0-41B8-BF9C-8D5A6505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F4DE4-774B-4AA2-A6D0-9BF7FCEF7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3C32E-6A20-4633-BD05-751AEC255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12BFF-F995-405C-825C-4ADA08C6D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33323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环保行业2024年市场营销与制度创新展望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市场营销策略优化与创新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制度创新在环保行业中的应用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竞争格局变化对企业影响及应对措施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合作共赢，构建良好产业生态链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总结与展望，携手共创美好未来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近年来，环保行业市场规模持续扩大，增长速度保持在较高水平，显示出强劲的发展势头。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环保行业涉及大气、水、土壤等多个领域的治理与修复，以及环保装备制造、环保服务等多元化业务。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主要业务领域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目前，环保行业已形成以大型国企和上市公司为主导，众多中小企业共同参与的竞争格局。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环保行业现状概述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167" r="6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国家出台了一系列严格的环保政策，推动环保行业的快速发展，如“大气十条”、“水十条”、“土十条”等。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不断完善环保法规和标准体系，提高污染排放标准和处罚力度，倒逼企业加大环保投入。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国家倡导绿色发展理念，鼓励企业采用清洁生产技术和循环经济模式，促进环保产业的发展。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绿色发展理念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建立完善的技术成果转化机制，将科研成果快速转化为实际应用，推动环保行业的进步。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先进技术引进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通过引进国际先进环保技术，提升我国环保行业的整体技术水平。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自主研发创新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加大科研投入，支持企业和科研机构进行环保技术的自主研发和创新。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技术创新推动力量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8" b="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48" r="1064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随着环保意识的普及和政策的推动，环保市场需求将持续增长，特别是在大气、水和土壤治理等领域。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未来环保行业将加速整合，优胜劣汰，大型企业和集团将占据主导地位。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行业整合加速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技术创新将成为推动环保行业发展的核心动力，智能化、信息化等新技术将广泛应用。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绿色金融将为环保行业提供强有力的资金支持，促进环保产业的快速发展。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绿色金融助力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市场营销策略优化与创新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针对不同客户群体，进行精准的目标市场定位，明确产品和服务针对的具体领域和客户群体。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根据客户需求、地域特征、行业差异等因素，对市场进行细分，制定相应的营销策略。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差异化竞争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在细分市场中找到与竞争对手的差异化点，形成独特的竞争优势。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通过统一的视觉设计、品牌口号、品牌故事等方式，塑造独特的品牌形象。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利用社交媒体、行业展会、线上线下广告等多种渠道进行品牌传播，提高品牌知名度。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与相关行业的知名品牌进行合作，提升品牌影响力和信誉度。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品牌建设及传播策略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利用互联网、大数据、人工智能等技术手段，开展线上营销，如社交媒体推广、搜索引擎优化（SEO）、电子邮件营销等。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通过参加展会、举办活动、开展地推等方式进行线下营销，增强客户对品牌的认知和信任。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将线上营销与线下营销相结合，形成互补优势，提高营销效果。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线上线下融合营销模式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根据客户需求提供个性化的产品和服务解决方案，提高客户满意度。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通过定期回访、节日祝福、优惠活动等方式进行客户关怀，增强客户忠诚度。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客户画像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建立完善的客户画像体系，深入了解客户需求和行为特征。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96" r="1459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制度创新在环保行业中的应用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引入社会资本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鼓励社会资本参与环保设施建设和运营，形成多元化的投资主体。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完善交易机制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建立环保产权交易平台，完善交易规则，促进环保产权的流转和优化配置。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明确产权归属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通过改革，明确环保设施和资源的产权归属，为市场化运作奠定基础。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产权制度改革探索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鼓励银行机构为环保企业和项目提供优惠贷款支持，降低融资成本。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绿色信贷政策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推动绿色债券市场发展，为环保企业和项目提供直接融资支持。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绿色债券市场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设立绿色投资基金，吸引社会资本投入环保领域，推动环保产业发展。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绿色投资基金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绿色金融体系构建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环保责任制度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将环保绩效纳入企业整体绩效考核体系，激励员工积极参与环保工作。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环保绩效考核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环保培训与教育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加强员工环保意识和技能培训，提高企业整体环保素质。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建立企业环保责任制度，明确各级管理人员和员工在环保工作中的职责和权利。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https://d.book118.com/735133323031011043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2024-09-04T18:27:24.058</cp:lastPrinted>
  <dcterms:created xsi:type="dcterms:W3CDTF">2024-09-04T10:27:24Z</dcterms:created>
  <dcterms:modified xsi:type="dcterms:W3CDTF">2024-09-04T10:27:26Z</dcterms:modified>
</cp:coreProperties>
</file>