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29E144-3914-4163-87FD-E1CEE18F8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DB3CC-A5DE-4EDA-A9A2-281A2649B6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A2350A-DF43-440A-9647-0C33B438B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CF6CC8-8C90-4F06-884C-1C0721449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D8776E-6FC9-46F3-8CCD-E9664E834A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8154C4-E27A-4A27-BE7C-6CE988D00C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C5B543-4069-4504-B99C-6A96D480FB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1C9AC-B638-4C52-9ECB-5EA74DA10F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D7CE15-7167-42C7-BB17-67B082D7E2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F5D653-9257-43A2-8C73-D76A8368B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7F6F7C-ABE6-41B1-9215-2008F2DB5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13423034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人教版高中物理选修欧姆定律课件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欧姆定律基本概念与公式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电阻串并联特性分析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测量误差与数据处理方法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欧姆定律在生活中的应用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拓展延伸：非线性元件和超导现象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总结回顾与课堂互动环节</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欧姆定律基本概念与公式</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电流</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电荷的定向移动形成电流。电流的大小用电流强度来衡量，其单位是安培（A），1A=1C/s。电流强度是标量，其方向是正电荷定向移动的方向。</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电压是衡量电场力做功的物理量。在电场中，正电荷从高电势点移动到低电势点时，电场力做正功，这个做功的过程就是电压。电压的单位是伏特（V）。</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电阻是导体对电流的阻碍作用，用R表示，其单位是欧姆（Ω）。电阻的大小与导体的材料、长度、横截面积和温度有关。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电流、电压和电阻定义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欧姆定律公式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在同一电路中，通过导体的电流跟导体两端的电压成正比，跟导体的电阻成反比，这就是欧姆定律。其公式为I=U/R，其中I表示电流，U表示电压，R表示电阻。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欧姆定律的意义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揭示了电路中电压、电流和电阻之间的定量关系，为电路分析和计算提供了重要的依据。同时，欧姆定律也表明了线性元件伏安特性曲线的形状是一条过原点的直线。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356" r="333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欧姆定律公式及意义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188" r="1718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伏安特性曲线是通过坐标原点的直线的电学元件叫做线性元件。线性元件的电阻值保持恒定，不随电压或电流的变化而变化。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线性元件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伏安特性曲线不是直线的电学元件叫做非线性元件。非线性元件的电阻值随电压或电流的变化而变化，其变化规律是非线性的。常见的非线性元件有二极管、三极管等。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非线性元件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线性元件与非线性元件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电阻串并联特性分析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串联电路中，各电阻首尾相连，电流路径唯一，通过每个电阻的电流相等。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串联电阻特点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串联电路的总电阻等于各分电阻之和，即R_总=R_1+R_2+...+R_n。</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串联电阻计算方法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电阻串联特点及计算方法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3" b="45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并联电路中，各电阻的出线端与进线端分别相连于两个节点之间，电流路径不唯一，各支路电流之和等于总电流。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并联电路的总电阻的倒数等于各分电阻倒数之和，即1/R_总=1/R_1+1/R_2+...+1/R_n。</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电阻并联特点及计算方法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并联电阻计算方法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并联电阻特点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将复杂电路中的某一部分看作一个等效电源，从而简化电路分析。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等效电源法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节点电压法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网孔电流法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139" r="1713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选取电路中某一点为参考点，计算其他各点相对于参考点的电压，从而简化电路分析。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针对平面电路，选取网孔作为独立回路，以网孔电流为未知量列写方程求解，从而简化电路分析。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复杂电路简化策略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测量误差与数据处理方法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测量误差来源及分类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系统误差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由于测量仪器、方法或环境等因素引起的固定或按一定规律变化的误差。例如，仪器零点漂移、刻度不准确等。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随机误差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由偶然因素引起的无规律变化的误差。例如，环境温度、湿度的微小变化，电源电压的波动等。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粗大误差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由于操作不当、仪器故障等原因引起的明显偏离真实值的误差。例如，读数错误、记录错误等。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有效数字法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根据测量仪器的精度和测量数据的位数，确定有效数字的位数，并进行四舍五入处理。这有助于减小由于数据位数过多引起的误差。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平均值法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对于多次测量得到的数据，取算术平均值作为测量结果，可以减小随机误差的影响。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列表法和作图法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将数据列表或作图，可以直观地展示数据的分布和变化趋势，有助于发现异常数据和粗大误差。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数据处理技巧：平均值、有效数字等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https://d.book118.com/735134230340011104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2024-09-14T22:39:07.957</cp:lastPrinted>
  <dcterms:created xsi:type="dcterms:W3CDTF">2024-09-14T14:39:07Z</dcterms:created>
  <dcterms:modified xsi:type="dcterms:W3CDTF">2024-09-14T14:39:09Z</dcterms:modified>
</cp:coreProperties>
</file>