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62538D-6F66-4DC4-9EAE-3BBC2B1759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437024-5468-40E2-8FAD-1CE26942A9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170A47-9182-4DD0-BD95-03175388E6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BF67DAC-74BA-40DA-A4AA-4F3D05D3F6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CFC475A-6189-459D-AB3A-CCC63DD947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21CC112-1EF4-4B8E-9D4E-322042E7FD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57711A0-2D92-4EE3-925C-E20D9CDE65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3A47085-5752-460E-9940-ED76697577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3AFAEFA-AC8A-4995-A84B-AAF619D787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009547-CA19-4978-BBAD-8AB676A5D0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355A5A-DE8C-4556-984F-ACD16C64C1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35140041132011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危险源识别与风险评价在电力设备中的应用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17287" y="4489571"/>
            <a:ext cx="3870073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216176" y="4496753"/>
            <a:ext cx="4273248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危险源识别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风险评价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危险源识别与风险评价在电力设备中应用实例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危险源识别与风险评价在电力设备中应用效果分析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背景和意义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电力设备安全运行对于保障社会经济发展具有重要意义。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危险源识别与风险评价是预防电力设备事故的有效手段。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通过危险源识别和风险评价，可以及时发现潜在危险并采取措施，确保电力设备安全运行。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通过对电力设备进行危险源识别和风险评价，提高设备的安全性和可靠性。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任务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分析电力设备的危险源，评估其风险等级，提出相应的控制措施和建议。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目的和任务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27474" y="2630710"/>
            <a:ext cx="2226278" cy="2226278"/>
            <a:chOff x="1127474" y="2630710"/>
            <a:chExt cx="2226278" cy="2226278"/>
          </a:xfrm>
        </p:grpSpPr>
        <p:sp>
          <p:nvSpPr>
            <p:cNvPr id="3" name="AutoShape 3"/>
            <p:cNvSpPr/>
            <p:nvPr/>
          </p:nvSpPr>
          <p:spPr>
            <a:xfrm>
              <a:off x="1127474" y="2630710"/>
              <a:ext cx="2226278" cy="222627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cxnSp>
        <p:nvCxnSpPr>
          <p:cNvPr id="4" name="Connector 4"/>
          <p:cNvCxnSpPr/>
          <p:nvPr/>
        </p:nvCxnSpPr>
        <p:spPr>
          <a:xfrm>
            <a:off x="3728313" y="2422931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>
            <a:off x="4309187" y="3726659"/>
            <a:ext cx="665253" cy="0"/>
          </a:xfrm>
          <a:prstGeom prst="line">
            <a:avLst/>
          </a:prstGeom>
          <a:ln w="12700">
            <a:solidFill>
              <a:schemeClr val="accent4"/>
            </a:solidFill>
            <a:prstDash val="dash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728313" y="5030388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7" name="Group 7"/>
          <p:cNvGrpSpPr/>
          <p:nvPr/>
        </p:nvGrpSpPr>
        <p:grpSpPr>
          <a:xfrm>
            <a:off x="3098006" y="4715256"/>
            <a:ext cx="630365" cy="630269"/>
            <a:chOff x="3098006" y="4715256"/>
            <a:chExt cx="630365" cy="630269"/>
          </a:xfrm>
        </p:grpSpPr>
        <p:sp>
          <p:nvSpPr>
            <p:cNvPr id="8" name="AutoShape 8"/>
            <p:cNvSpPr/>
            <p:nvPr/>
          </p:nvSpPr>
          <p:spPr>
            <a:xfrm>
              <a:off x="3098006" y="4715256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242405" y="4895659"/>
            <a:ext cx="352711" cy="269463"/>
            <a:chOff x="3242405" y="4895659"/>
            <a:chExt cx="352711" cy="269463"/>
          </a:xfrm>
        </p:grpSpPr>
        <p:sp>
          <p:nvSpPr>
            <p:cNvPr id="10" name="Freeform 10"/>
            <p:cNvSpPr/>
            <p:nvPr/>
          </p:nvSpPr>
          <p:spPr>
            <a:xfrm>
              <a:off x="3242405" y="4895659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3371564" y="4966240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098006" y="2107787"/>
            <a:ext cx="630365" cy="630269"/>
            <a:chOff x="3098006" y="2107787"/>
            <a:chExt cx="630365" cy="630269"/>
          </a:xfrm>
        </p:grpSpPr>
        <p:sp>
          <p:nvSpPr>
            <p:cNvPr id="13" name="AutoShape 13"/>
            <p:cNvSpPr/>
            <p:nvPr/>
          </p:nvSpPr>
          <p:spPr>
            <a:xfrm>
              <a:off x="3098006" y="2107787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3310033" y="225532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3678841" y="3411474"/>
            <a:ext cx="630365" cy="630269"/>
            <a:chOff x="3678841" y="3411474"/>
            <a:chExt cx="630365" cy="630269"/>
          </a:xfrm>
        </p:grpSpPr>
        <p:sp>
          <p:nvSpPr>
            <p:cNvPr id="16" name="AutoShape 16"/>
            <p:cNvSpPr/>
            <p:nvPr/>
          </p:nvSpPr>
          <p:spPr>
            <a:xfrm>
              <a:off x="3678841" y="3411474"/>
              <a:ext cx="630365" cy="630269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842099" y="3569779"/>
            <a:ext cx="313754" cy="313849"/>
            <a:chOff x="3842099" y="3569779"/>
            <a:chExt cx="313754" cy="313849"/>
          </a:xfrm>
        </p:grpSpPr>
        <p:sp>
          <p:nvSpPr>
            <p:cNvPr id="18" name="Freeform 18"/>
            <p:cNvSpPr/>
            <p:nvPr/>
          </p:nvSpPr>
          <p:spPr>
            <a:xfrm>
              <a:off x="3842099" y="3598926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914965" y="3671697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998309" y="3569779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 rot="16200000" flipH="1">
            <a:off x="7464743" y="-536734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 rot="16200000" flipH="1">
            <a:off x="4751927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 rot="5400000">
            <a:off x="10177558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5650706" y="2152763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5" name="Freeform 25"/>
          <p:cNvSpPr/>
          <p:nvPr/>
        </p:nvSpPr>
        <p:spPr>
          <a:xfrm rot="16200000" flipH="1">
            <a:off x="7464743" y="766953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 rot="16200000" flipH="1">
            <a:off x="4751927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 rot="5400000">
            <a:off x="10177558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5650706" y="3472386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9" name="Freeform 29"/>
          <p:cNvSpPr/>
          <p:nvPr/>
        </p:nvSpPr>
        <p:spPr>
          <a:xfrm rot="16200000" flipH="1">
            <a:off x="7464743" y="2070735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 rot="16200000" flipH="1">
            <a:off x="4751927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 rot="5400000">
            <a:off x="10177558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650706" y="4802600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3" name="Freeform 33"/>
          <p:cNvSpPr/>
          <p:nvPr/>
        </p:nvSpPr>
        <p:spPr>
          <a:xfrm>
            <a:off x="1877711" y="3429001"/>
            <a:ext cx="725805" cy="725805"/>
          </a:xfrm>
          <a:custGeom>
            <a:rect l="l" t="t" r="r" b="b"/>
            <a:pathLst>
              <a:path w="442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342361" y="1913983"/>
            <a:ext cx="4203080" cy="1017878"/>
          </a:xfrm>
          <a:prstGeom prst="rect">
            <a:avLst/>
          </a:prstGeom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本报告将涵盖电力设备的危险源识别、风险评价以及控制措施等方面。</a:t>
            </a:r>
            <a:endParaRPr lang="en-US" sz="1100"/>
          </a:p>
        </p:txBody>
      </p:sp>
      <p:sp>
        <p:nvSpPr>
          <p:cNvPr id="35" name="AutoShape 35"/>
          <p:cNvSpPr/>
          <p:nvPr/>
        </p:nvSpPr>
        <p:spPr>
          <a:xfrm>
            <a:off x="6329284" y="3234910"/>
            <a:ext cx="4203080" cy="1017878"/>
          </a:xfrm>
          <a:prstGeom prst="rect">
            <a:avLst/>
          </a:prstGeom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报告将重点分析电力设备中常见的危险源及其风险等级。</a:t>
            </a:r>
            <a:endParaRPr lang="en-US" sz="1100"/>
          </a:p>
        </p:txBody>
      </p:sp>
      <p:sp>
        <p:nvSpPr>
          <p:cNvPr id="36" name="AutoShape 36"/>
          <p:cNvSpPr/>
          <p:nvPr/>
        </p:nvSpPr>
        <p:spPr>
          <a:xfrm>
            <a:off x="6329284" y="4521452"/>
            <a:ext cx="4203080" cy="1017878"/>
          </a:xfrm>
          <a:prstGeom prst="rect">
            <a:avLst/>
          </a:prstGeom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针对识别出的危险源和风险等级，报告将提出相应的控制措施和建议。</a:t>
            </a:r>
            <a:endParaRPr lang="en-US" sz="1100"/>
          </a:p>
        </p:txBody>
      </p:sp>
      <p:grpSp>
        <p:nvGrpSpPr>
          <p:cNvPr id="37" name="Group 3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" name="AutoShape 3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TextBox 5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报告范围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危险源识别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可能导致人员伤亡、财产损失、环境污染等不良后果的根源或状态。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根据危险性质可分为物理性、化学性、生物性和心理性四类；根据危险程度可分为一般危险源和重大危险源。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危险源定义与分类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危险源分类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危险源定义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73" r="16673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11" r="1751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包括变压器、开关设备、电缆等，可能引发触电、电弧烧伤等事故。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高压设备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如发电机、电动机等，存在机械伤害风险，如卷入、碰撞等。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旋转设备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如锅炉、汽轮机等，可能造成烫伤、中暑等危害。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高温设备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如油库、气瓶等，一旦泄露或遇明火，可能引发火灾、爆炸等严重后果。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易燃易爆物质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电力设备中常见危险源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危险源识别方法与流程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识别方法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采用安全检查表、预先危险性分析、故障类型和影响分析等多种方法进行识别。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识别流程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确定识别对象、收集相关资料、现场勘查、辨识危险源、进行风险评估、制定控制措施。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风险评价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危险源识别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通过对电力设备运行环境、设备状态、历史数据等进行综合分析，识别出潜在的危险源。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采用定性或定量的评估方法，对识别出的危险源进行风险评估，确定风险等级。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风险标准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根据行业标准和企业实际情况，制定电力设备风险评价的标准和阈值。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风险评价方法与标准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895" r="1689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历史数据指标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通过对设备历史数据的挖掘和分析，提取出与设备风险相关的特征指标。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设备性能指标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包括设备的电压、电流、温度、振动等运行参数，以及设备的绝缘、老化等状态指标。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环境因素指标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考虑设备运行环境对设备安全的影响，如温度、湿度、污秽、海拔高度等。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电力设备风险评价指标体系建立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https://d.book118.com/735140041132011041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2024-09-02T00:24:39.210</cp:lastPrinted>
  <dcterms:created xsi:type="dcterms:W3CDTF">2024-09-01T16:24:39Z</dcterms:created>
  <dcterms:modified xsi:type="dcterms:W3CDTF">2024-09-01T16:24:41Z</dcterms:modified>
</cp:coreProperties>
</file>