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14B31-5706-4224-B6F9-4FE2BBE99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EF90D-E4ED-4B3F-964D-0EF95AE5D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E5F20-CF46-49F9-A639-A31C8429E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F6157D-A53F-4AD0-A4B9-2E7823D3C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45BB74-E361-463B-B22F-5995231D4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4D0552-C5C5-42AA-AA88-7DC147A3A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E67CA1-CE29-422D-A2D2-F67F51A4A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CB29A-5379-4553-B226-887F67697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5045A0-F20D-4202-B90C-AB9BBAC8D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AB4B3E-9061-4445-8954-E23AF57CF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6F7950-723F-4FE3-84E9-952C8B20E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14102230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宽带无线通信技术基础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宽带无线通信技术概述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宽带无线通信技术原理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宽带无线通信技术标准与协议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宽带无线通信技术关键设备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宽带无线通信技术网络安全问题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宽带无线通信技术发展趋势与挑战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宽带无线通信技术概述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346" b="1734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宽带无线通信技术是指利用无线电波进行高速数据传输的技术，具有带宽大、传输速率高、移动性强等特点。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从早期的模拟通信到数字通信，再到现在的宽带无线通信，经历了多次技术革新和产业升级。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提供高速数据传输能力，满足多媒体、大数据等应用需求。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大带宽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292" r="7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高传输速率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移动性强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实现高速移动数据传输，提高网络整体性能。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支持用户在任何地点、任何时间进行通信，实现真正的移动通信。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宽带无线通信技术特点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宽带无线通信技术广泛应用于移动互联网、物联网、智能家居、智能交通等领域。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随着5G、6G等新一代宽带无线通信技术的不断发展，未来市场前景广阔，将推动数字化、智能化时代的到来。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应用领域及市场前景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宽带无线通信技术原理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680" b="768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277" b="22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电磁波传播原理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电磁波的产生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变化的电场和磁场相互激发，形成电磁波向外传播。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电磁波的频谱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按照频率从低到高，电磁波可分为无线电波、微波、红外线、可见光、紫外线、X射线和伽马射线等。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电磁波的传播特性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电磁波在真空中的传播速度最快，且在不同介质中传播速度不同，具有反射、折射、衍射和干涉等波动特性。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将基带信号转换为适合在信道中传输的已调信号的过程，包括幅度调制、频率调制和相位调制等。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信号调制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从已调信号中提取出基带信号的过程，与调制过程相对应。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信号解调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提高信号传输的抗干扰性、实现多路复用和提高频谱利用率等。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调制与解调的目的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信号调制与解调技术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多址接入方式及比较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多址接入方式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包括频分多址（FDMA）、时分多址（TDMA）、码分多址（CDMA）和空分多址（SDMA）等。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种多址接入方式具有不同的优缺点，如FDMA实现简单但频谱利用率低，TDMA可以灵活分配时隙但同步要求高，CDMA具有抗干扰能力强和保密性好的优点但实现复杂，SDMA可以提高系统容量但天线设计和信号处理复杂度高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宽带无线通信技术标准与协议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IEEE 802.11b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使用2.4GHz频段，传输速度为11Mbps，采用直接序列扩频（DSSS）技术。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IEEE 802.11a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使用5GHz频段，传输速度可达54Mbps，采用正交频分复用（OFDM）技术。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IEEE 802.11g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使用2.4GHz频段，传输速度可达54Mbps，兼容802.11b标准，采用OFDM技术。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IEEE 802.11ac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使用5GHz频段，引入更宽的信道带宽和更高的调制阶数，传输速度可达Gbps级别。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IEEE 802.11n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引入多输入多输出（MIMO）技术，传输速度可达600Mbps，提高了频谱利用率和传输效率。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IEEE 802.11系列标准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3GPP2 CDMA2000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码分多址2000技术，是3G时代的另一种技术标准，主要在北美地区使用。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3GPP WCDMA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宽带码分多址技术，是3G时代的主流技术标准之一，提供高速数据传输和语音通信服务。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3GPP LTE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长期演进技术，是4G时代的主流技术标准，提供更高的数据传输速率、更低的延迟和更广泛的覆盖范围。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3GPP/3GPP2系列标准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https://d.book118.com/735141022300011103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2024-09-13T05:42:39.473</cp:lastPrinted>
  <dcterms:created xsi:type="dcterms:W3CDTF">2024-09-12T21:42:39Z</dcterms:created>
  <dcterms:modified xsi:type="dcterms:W3CDTF">2024-09-12T21:42:41Z</dcterms:modified>
</cp:coreProperties>
</file>