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F85C3-E83E-47CE-8023-C4801CCB6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17489-0B88-488A-9327-6EF6FA94B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A476F-E0E1-444D-830D-BF6F407C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A08D6-14D8-45CB-8253-3C0FCA5E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C6CEF-4B64-474C-8F80-20279042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3B694-7833-4A66-B92F-2E5665A30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8FF8F6-6137-4AB2-9E62-370A439FD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28508-B7F8-454A-A646-D61EFF1F6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33440-B942-44BE-927F-929AEFE74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050CA-5B2D-4B9C-B73E-43D92DAA3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5697A-2790-41D9-B585-EA15A17D1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41241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常见传染病的疾病防治与传播途径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传播途径剖析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治疗方法与药物选择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根据病原体不同，传染病可分为病毒性传染病、细菌性传染病、真菌性传染病等。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371" r="383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441" r="39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传染病的发病原因主要是病原体感染，如病毒、细菌、真菌等。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传染病的危险因素包括接触传染源、免疫力低下、不良生活习惯等。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传染病的临床表现因病原体和个体差异而异，常见症状包括发热、头痛、咳嗽、呕吐、腹泻等。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传染病的诊断方法包括病原学检查（如病毒分离、细菌培养等）、血清学检查（如抗体检测等）、分子生物学检查（如PCR等）以及影像学检查等。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常见传染病介绍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流行性感冒（简称流感）是由流感病毒引起的急性呼吸道传染病。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流感病毒分为A、B、C三种类型，其中A型病毒变异能力强，易引起大规模流行。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流感主要通过飞沫传播，也可通过接触污染物体表面传播。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流感的症状包括发热、头痛、咳嗽、喉咙痛、肌肉疼痛、乏力等。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流行性感冒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肺结核是由结核分枝杆菌引起的慢性传染病。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肺结核主要通过空气传播，当结核病患者咳嗽、打喷嚏或说话时，会产生含有结核菌的飞沫，易感人群吸入后可能感染。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肺结核的症状包括咳嗽、咳痰、胸痛、呼吸困难、发热、盗汗等。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病毒性肝炎是由多种肝炎病毒引起的传染病。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病毒性肝炎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病毒性肝炎是由多种肝炎病毒引起的传染病。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病毒性肝炎是由多种肝炎病毒引起的传染病。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病毒性肝炎是由多种肝炎病毒引起的传染病。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517739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艾滋病是由人类免疫缺陷病毒（HIV）引起的传染病。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517739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HIV主要侵犯人体免疫系统，导致免疫功能缺陷，引发各种机会性感染和肿瘤。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404488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艾滋病主要通过性接触、血液传播和母婴传播。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404488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艾滋病的症状包括发热、盗汗、淋巴结肿大、咳嗽、呼吸困难、腹泻等。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传播途径剖析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387" b="93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病原体通过携带者呼气、咳嗽、打喷嚏等方式产生飞沫，在空气中短距离飘散，被易感者吸入后感染。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飞沫在空气悬浮过程中失去水分，剩余蛋白质和病原体组成核，形成飞沫核，以气溶胶形式漂浮在空气中，远距离传播。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空气飞沫传播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气溶胶传播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飞沫核传播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病原体通过直接接触易感者的皮肤或黏膜而传播，如性传播疾病、狂犬病等。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病原体污染日常生活用品如餐具、玩具、被褥等，易感者接触后受到感染，如细菌性痢疾、甲型肝炎等。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间接接触传播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宫内感染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产时感染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产后感染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孕妇在怀孕期间受到病原体感染，通过胎盘或脐血将病原体传给胎儿。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孕妇在生产过程中，胎儿通过产道时受到病原体感染。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婴儿在出生后与母亲密切接触过程中受到病原体感染。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母婴垂直传播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https://d.book118.com/735141241044011104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2024-09-13T22:00:37.276</cp:lastPrinted>
  <dcterms:created xsi:type="dcterms:W3CDTF">2024-09-13T14:00:37Z</dcterms:created>
  <dcterms:modified xsi:type="dcterms:W3CDTF">2024-09-13T14:00:39Z</dcterms:modified>
</cp:coreProperties>
</file>