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47E0A9-3FE5-4D49-BD9A-111670743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B34632-1C9C-41CA-AD87-44AAF0C40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DA5560-57A0-4E7A-8314-68950E9FF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07C829-18E9-4851-8BD0-640802B745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3EFF77-B312-4433-8654-0701E8B39F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7CBB56-4B98-47E0-824E-B39C9EBBD3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9B8B42-8A67-4820-BEBC-59C203486E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ADB19C-12DD-45B3-AEB5-34769CAEEF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0D31FB-11BE-44C2-B4BD-C06E95DC86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D67ED6-755E-4E58-9F26-AEAA1F95C2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224FC5-9F72-48BB-B6E5-9161AEC89D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514202202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环境风险的识别和有效防范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环境风险识别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环境风险评估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环境风险有效防范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环境风险案例分析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环境风险挑战与展望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随着工业化和城市化的快速发展，环境问题日益严重，对环境风险的识别和有效防范成为当务之急。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9875" r="9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应对环境挑战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环境问题对人类健康造成巨大威胁，如空气污染、水污染等，因此，识别和防范环境风险对于保护人类健康具有重要意义。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保障人类健康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7667" b="17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9625" r="9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实现经济、社会和环境的可持续发展是全球共同目标，对环境风险的识别和防范是实现这一目标的重要保障。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环境风险防范措施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阐述针对不同类型的环境风险应采取的防范措施，如源头控制、应急响应、生态修复等。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探讨未来环境风险识别与防范的发展趋势和挑战，提出应对策略和建议。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通过具体案例，分析环境风险识别与防范的实践应用，总结经验教训，提出改进建议。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环境风险识别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介绍环境风险识别的概念、方法和技术，包括风险评估、风险源识别、风险等级划分等。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环境风险识别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通过实地走访、观察、询问等方式，收集现场环境信息，识别潜在的环境风险。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现场调查法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对历史环境数据进行整理、分析，发现可能存在的环境风险。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历史资料分析法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利用专家经验、知识和判断力，对环境风险进行评估和识别。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专家评估法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明确识别目标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确定需要识别的环境风险类型、范围和程度。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收集相关信息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收集与环境风险相关的法律法规、标准、历史数据等资料。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初步识别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通过现场调查、历史资料分析等方法，初步识别潜在的环境风险。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详细评估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对初步识别的环境风险进行详细评估，确定其性质、程度和可能的影响。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风险地图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将识别出的环境风险在地图上标注出来，直观展示风险分布情况。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风险评估报告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对识别出的环境风险进行详细评估，提出相应的管理建议和措施。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风险清单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列出识别出的所有环境风险，包括其类型、来源、性质、程度和可能的影响。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风险识别结果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环境风险评估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125" b="1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综合评估法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结合定性和定量评估方法，对环境风险进行全面、系统的评估。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定性评估法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通过专家经验、历史数据等对环境风险进行初步识别和分析，确定风险等级。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定量评估法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运用数学模型、统计方法等对环境风险进行量化分析，计算风险指数。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参考国内外环境保护法规、标准以及行业规范等，制定风险评估标准。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国内外相关法规和标准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根据社会、经济、环境等因素，确定风险可接受水平，作为评估依据。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风险可接受水平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评估标准应具有科学性、合理性和可操作性，便于实际应用。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科学性和可操作性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风险评估标准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风险等级划分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根据评估结果，将环境风险划分为不同等级，如高风险、中风险、低风险等。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风险源识别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明确导致环境风险的主要因素和来源，为风险防范提供依据。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风险影响分析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分析环境风险可能对人类社会、生态环境等造成的影响和后果。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风险评估结果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https://d.book118.com/735142022023011101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2024-09-09T09:05:00.796</cp:lastPrinted>
  <dcterms:created xsi:type="dcterms:W3CDTF">2024-09-09T01:05:00Z</dcterms:created>
  <dcterms:modified xsi:type="dcterms:W3CDTF">2024-09-09T01:05:02Z</dcterms:modified>
</cp:coreProperties>
</file>