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4A3E113-8C5F-44C9-BD40-E91F090E1AF3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9AB007-A96B-4EC9-9D75-8D1DBF21C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D75F48-6D56-4023-8B22-A5AF6042E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F0E8FD-6013-4305-AB2E-9E619BEA8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6395FF-6123-4DCB-A2B6-F9CF177DF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4E4C90-9FAB-471A-8748-959B5A97A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490C66-EA33-4539-81E1-96E23AD3A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D253F7-6AE3-4101-846B-62AB31D34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978CC2-6B53-4AB3-8474-DFCAB199B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96C319-2C23-4B9B-9FFB-0A0CFA3CC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7AE849-BDAA-4E2C-9C4A-8970FA142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ECE2FC-4310-4800-A89C-7E4D1C60B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4C91518F-8185-4BB6-90E2-29C2FEB7E68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B38C3B6-B700-4AA1-85D1-A4BB5F70A1C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5201022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心理健康培训提升自我认知能力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自我认知能力的重要性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心理健康培训的方式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心理健康培训的实践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自我认知能力在工作中的应用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了解心理健康培训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心理健康培训是一种提升心理健康水平、促进个人成长的培训方式。本讲座旨在帮助参与者了解心理健康培训的重要性和益处，以提升自我认知能力及情绪管理技巧。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心理健康的定义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精神健康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心理健康的概念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身心健康互动作用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心理健康和身体健康的关系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心身健康平衡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心理健康培训的重要性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提高情绪管理技巧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学会有效表达情感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控制情绪波动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应对压力和挫折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增强心理韧性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应对挑战和变化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克服困难和挫折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保持乐观心态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改善人际关系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建立良好人际关系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解决人际冲突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提升人际交往技巧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心理健康培训的益处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提升自我认知能力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了解自己的情感和心理需求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认识自己的价值观和信念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提高自我意识和自我接纳能力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心理健康培训的形式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私密性高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个人咨询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知识普及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心理讲座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系统性学习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心理课程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自我认知能力的重要性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自我认知的定义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自我认知是指对自己的认识和了解，包括意识到自己的情绪、想法、行为和价值观。自我认知与心理健康息息相关，它能帮助我们更好地管理情绪、减轻焦虑和压力，提升生活质量。自我认知的不同形式包括意识到自己的强项和弱点，了解自己的情绪变化，以及接受自己的真实面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自我认知能力的益处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通过了解自己的优势和劣势，可以作出更明智的决策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提高决策效率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自我认知让人更清楚自己的能力和限制，从而提升自信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增强自信心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意识到自己的情绪变化，可以更好地控制内心的冲动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提升自我控制能力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通过自我认知，可以不断发现自己的潜力并不断成长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促进个人成长发展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培养自我认知能力的方法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反思自己的行为、想法和情绪，了解自己的内在世界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自我反思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学会倾听内心的声音，了解自己更深层的需求和愿望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学会倾听自己的内心声音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接受自己的不足，并寻找提升的路径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接受自己的缺点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向他人获取反馈，了解自己在他人眼中的形象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寻求他人的反馈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自我认知能力的提升技巧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要提升自我认知能力，可以尝试冥想和冥心，通过冥想可以更好地观察和认识自己的内心世界。同时，观察自己的情绪变化、学会自我调节、以及注重身心健康的平衡，都是提升自我认知能力的有效技巧。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心理健康培训的方式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心理健康培训的目标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心理健康培训的目标包括：帮助个人认识自己，增强个人的心理适应能力，提升个人的生活质量。通过培训，个体可以更好地了解自己的内心世界，提升应对困难和挑战的能力，以及改善生活的幸福感和满意度。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心理健康培训的内容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情绪识别、调节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压力来源、缓解方法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压力管理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心理知识传授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心理健康教育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有效沟通方法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人际沟通技巧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心理健康培训的方式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个性化服务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个别心理咨询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集体学习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心理健康讲座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系统学习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心理健康课程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改善情绪管理能力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学会调节情绪反应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有效处理压力和挫折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增强心理韧性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面对困难更加坚韧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从挫折中快速恢复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促进个人成长发展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拓展认知边界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不断学习和成长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心理健康培训的效果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提升自我认知水平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了解自己的情绪、需求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认识自己的优势和改进空间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健康培训是一种重要的自我提升方式，通过培训可以帮助个人更好地认识自己，掌握情绪管理和压力缓解技巧，提升心理韧性，促进个人成长发展。参与心理健康培训不仅可以改善个人生活质量，还能够在工作、学习和人际关系中更加游刃有余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https://d.book118.com/735201022013011130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121</Paragraphs>
  <Slides>19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心理健康培训提升自我认知能力</vt:lpstr>
      <vt:lpstr>目录</vt:lpstr>
      <vt:lpstr>第一章 简介</vt:lpstr>
      <vt:lpstr> </vt:lpstr>
      <vt:lpstr>心理健康的定义</vt:lpstr>
      <vt:lpstr>心理健康培训的益处</vt:lpstr>
      <vt:lpstr>心理健康培训的形式</vt:lpstr>
      <vt:lpstr>第2章 自我认知能力的重要性</vt:lpstr>
      <vt:lpstr> </vt:lpstr>
      <vt:lpstr>自我认知能力的益处</vt:lpstr>
      <vt:lpstr>培养自我认知能力的方法</vt:lpstr>
      <vt:lpstr> </vt:lpstr>
      <vt:lpstr>第3章 心理健康培训的方式</vt:lpstr>
      <vt:lpstr> </vt:lpstr>
      <vt:lpstr>心理健康培训的内容</vt:lpstr>
      <vt:lpstr>心理健康培训的方式</vt:lpstr>
      <vt:lpstr>心理健康培训的效果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2024-09-29T14:15:59.607</cp:lastPrinted>
  <dcterms:created xsi:type="dcterms:W3CDTF">2024-09-29T06:15:59Z</dcterms:created>
  <dcterms:modified xsi:type="dcterms:W3CDTF">2024-09-29T06:16:01Z</dcterms:modified>
</cp:coreProperties>
</file>