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D14B-EFBA-44C2-8B08-6DE6A70E0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154D-EA66-4312-B551-B7AC36D9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2EFB6-90AB-48FE-8A16-2DBCB3086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FB42B-258C-4247-ABE5-EEC463C5A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60E97-A796-4401-995F-A00945D9C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7A3C4-DD28-4198-AEED-DEFE3EC2E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9DD24-1747-4865-81FA-BEF707B0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09131-8295-46B8-BD09-205374A50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67EF0-8B88-405F-AD30-E5D1F8EA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762E-86D2-458E-843E-803B887F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971B1-20E1-4E88-92F3-273A2F99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01230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种子公司宿舍管理2024年展望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智能化宿舍管理系统建设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宿舍安全与卫生管理提升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宿舍文化建设与活动丰富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绿色环保理念在宿舍管理中应用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宿舍分配与入住流程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目前，种子公司的宿舍分配主要依据员工的职位、工作年限等因素进行，入住流程包括申请、审批、签约等环节，整体流程相对繁琐。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宿舍设施与服务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宿舍内配备了基本的家具、电器等设施，提供了一定的生活服务，如清洁、维修等。然而，设施老旧、服务不及时等问题时有发生。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宿舍安全与卫生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公司重视宿舍的安全与卫生管理，制定了相关规章制度，并定期进行安全检查和卫生清洁。但在实际执行中，仍存在一些安全隐患和卫生问题。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当前宿舍管理情况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随着公司员工队伍的不断壮大和年轻化，员工对宿舍的需求越来越多样化，包括房型、装修风格、娱乐设施等方面，给宿舍管理带来了新的挑战。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宿舍楼年代久远，设施老化严重，维护成本逐年上升。如何在有限的预算内，对设施进行有效维护和更新，是宿舍管理面临的重要问题。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设施老化与维护困难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宿舍服务由多个供应商提供，服务质量参差不齐。如何统一服务标准，提高服务质量，提升员工满意度，是亟待解决的问题。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优化宿舍分配制度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建立更加科学合理的宿舍分配制度，综合考虑员工的实际需求、工作表现等因素，提高宿舍分配的公平性和合理性。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加强设施维护与管理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制定详细的设施维护计划和管理制度，确保设施的及时维护和更新。同时，引入先进的设施管理系统，提高管理效率。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与优质供应商建立长期合作关系，确保服务质量的稳定性和可靠性。建立员工反馈机制，及时了解员工需求和建议，不断改进服务质量。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智能化宿舍管理系统建设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包括感知层、网络层、数据层、应用层等多个层次，实现数据的采集、传输、处理和应用。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通过物联网、大数据、人工智能等技术手段，实现对宿舍环境、设备、人员等的全面智能化管理，提高宿舍管理的效率和舒适度。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包括宿舍环境监测、设备控制、人员管理、数据分析等多个功能模块，满足宿舍管理的多方面需求。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24" r="146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智能化管理系统概述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选用高精度传感器，实现对温度、湿度、PM2.5等环境参数的实时监测和数据传输。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选用智能开关、智能插座等设备，实现对宿舍内照明、空调等设备的远程控制。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选用人脸识别门禁系统、智能考勤机等设备，实现对人员出入和考勤的自动化管理。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选用稳定可靠的云平台或自建服务器，确保系统的稳定性和可扩展性。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采用大数据处理技术，对采集的数据进行清洗、整合和分析，为宿舍管理提供数据支持。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根据实际需求，开发宿舍环境监测、设备控制、人员管理等功能模块，实现宿舍管理的全面智能化。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功能模块开发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加强系统安全防护措施，确保数据和隐私安全。同时，建立完善的数据备份和恢复机制，确保系统运行的稳定性和可靠性。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系统安全性保障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宿舍安全与卫生管理提升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加强安全宣传教育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定期开展安全知识宣传教育活动，提高员工安全意识。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严格执行安全检查制度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定期对宿舍进行安全检查，及时发现和排除安全隐患。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制定宿舍安全管理制度，明确安全责任人，规范安全管理流程。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制定宿舍卫生检查标准，定期对宿舍进行卫生检查，确保宿舍环境整洁卫生。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建立卫生检查制度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组织员工开展宿舍卫生评比活动，对优秀宿舍进行表彰和奖励，激励员工积极参与宿舍卫生管理。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开展卫生评比活动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通过宣传栏、微信公众号等多种渠道宣传卫生知识，提高员工卫生意识。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加强卫生宣传教育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卫生检查及评比机制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与当地消防、医疗等部门建立联系，加强协作，确保在突发事件发生时能够及时得到救援和支持。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制定突发事件应急处理预案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针对火灾、地震等突发事件，制定相应的应急处理预案，明确应对措施和责任人。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定期组织员工进行应急演练活动，提高员工应对突发事件的能力和水平。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突发事件应急处理预案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https://d.book118.com/735201230032011043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2024-09-04T18:51:45.837</cp:lastPrinted>
  <dcterms:created xsi:type="dcterms:W3CDTF">2024-09-04T10:51:45Z</dcterms:created>
  <dcterms:modified xsi:type="dcterms:W3CDTF">2024-09-04T10:51:48Z</dcterms:modified>
</cp:coreProperties>
</file>