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EF8D5-E4BC-4B87-8053-6E81AD5C6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F1B2D-5FE5-4812-9973-497EAA46B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D5FC2-6B16-4BB9-87E4-9C094B0E7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5CB09-502D-4866-8EFA-619C48DE8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F00263-5222-49AC-909C-7B04D997F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A05D1C-0521-4819-B214-E4ACDE919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64EB45-22D5-4988-8D53-D19FB2494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3CC7B-DE31-47DD-8784-F93974372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35F56-D555-4E49-8F3D-4542BD408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1D25C-0EB0-45ED-89D0-42AD57AB0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D82D2-2E2D-4D13-A903-CB8504D6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0123312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工业自动化中的传感器网络与边缘计算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传感器网络在工业自动化中的应用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边缘计算在工业自动化中的应用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传感器网络与边缘计算的融合发展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是指通过计算机、控制技术、电子设备等手段实现生产过程的自动化，从而提高生产效率、降低成本、保证产品质量和安全。工业自动化在现代化工业生产中具有重要意义，是实现智能制造、工业4.0等战略目标的关键技术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工业自动化能够提高生产效率，减少人工干预，降低生产成本，并提高产品质量和稳定性。此外，工业自动化还可以提高生产安全性和可靠性，减少事故发生，保障工人的人身安全。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的发展可以分为三个阶段：机械化、电气化和数字化。在机械化阶段，人们开始使用蒸汽机和机械动力来代替人力进行生产。在电气化阶段，人们开始使用电动机和电力来驱动生产设备。在数字化阶段，人们开始使用计算机、传感器、通信等技术来实现生产过程的自动化和智能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随着技术的不断发展，工业自动化也在不断进步。目前，工业自动化已经进入了智能化和高度自动化的阶段，人们开始使用物联网、大数据、云计算等技术来实现更高级别的自动化和智能化。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工业自动化面临的挑战包括技术难度高、成本高昂、数据安全和隐私保护等问题。随着技术的不断发展，工业自动化的成本和难度也在不断降低，但仍然需要不断探索和创新。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面临的机遇包括市场需求不断增长、技术不断创新、政策支持力度加大等。未来，随着智能制造、工业4.0等战略目标的推进，工业自动化的市场需求将会继续增长，同时也将迎来更多的发展机遇和挑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传感器网络在工业自动化中的应用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由一组传感器节点组成的网络，这些节点通过无线通信技术相互连接，协同完成特定任务。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自组织性、动态性、可靠性和实时性。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传感器网络的定义与特点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传感器网络的特点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传感器网络的定义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实时监测设备运行状态，及时发现异常，预防性维护。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设备监控与故障预测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收集生产过程中的数据，分析优化生产流程，提高生产效率。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跟踪物品的位置和状态，优化物流路径，降低运输成本。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监测工厂环境，预防事故发生，保障人员和设备安全。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传感器网络在工业自动化中的应用场景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无线通信技术、传感器节点设计、数据融合与处理、能量管理。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低功耗、高精度、智能化、物联网集成。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05" r="300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传感器网络的关键技术与发展趋势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边缘计算在工业自动化中的应用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https://d.book118.com/735201233120011123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2024-09-27T03:12:43.664</cp:lastPrinted>
  <dcterms:created xsi:type="dcterms:W3CDTF">2024-09-26T19:12:43Z</dcterms:created>
  <dcterms:modified xsi:type="dcterms:W3CDTF">2024-09-26T19:12:45Z</dcterms:modified>
</cp:coreProperties>
</file>