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460B0E-030D-4708-9434-EFCBF949D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5EFFA-6F2D-4918-BE5E-EDC8A1476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C7F135-F2AC-4D6F-A336-38A6359E2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EE51DA-6D32-4CBA-8520-E6B549402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9C28BC-D34B-42C6-BBA4-30DD1B745B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C8123A-6A2B-4536-8F0F-2E2362243C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134A4A-CED2-49C0-9D29-F0711F32B4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171F22-BBBC-4A21-9653-E14C51773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354462-5985-4AF9-A421-A5F6D6F5C9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20FDEF-31FF-432B-865B-5C91A81CCA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9EF6BD-09E2-4DD9-AAA5-E355A773F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0223300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医院废弃物的分类与环保处理方法</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废弃物概述与分类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环保处理原则与方法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各类废弃物环保处理措施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环保处理技术应用与案例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政策法规与行业标准解读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废弃物概述与分类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指在生产、生活和其他活动中产生的丧失原有利用价值或者虽未丧失利用价值但被抛弃或者放弃的物质。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废弃物定义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主要包括医疗过程中产生的医疗垃圾、过期药品、废弃医疗器械等。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医院废弃物来源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废弃物定义及来源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可分为有机废物、无机废物和有害废物。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按性质分类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542" r="1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按形态分类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按危害程度分类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542" r="11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可分为固态废物、液态废物和气态废物。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可分为一般废物和危险废物。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废弃物分类标准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医院废弃物种类繁多，包括各种医疗垃圾、药品废弃物、化学试剂等。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种类繁多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医院废弃物中可能含有大量病原菌、病毒、化学污染物等，具有极强的危害性。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危害性强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部分医院废弃物如化学试剂、放射性物质等处理难度较大，需要专业的处理技术和设备。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难以处理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医院废弃物特点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环保处理原则与方法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通过改进医疗流程、使用环保型医疗用品等方式，减少废弃物的产生。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源头减量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根据废弃物的性质、来源和危害程度进行分类收集，以便后续处理。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分类收集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417" r="20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对可压缩的废弃物进行压缩处理，减少其体积和重量，降低处理成本。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压缩处理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减量化处理原则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转化利用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通过特定的技术手段，将废弃物转化为其他有用的物质或能源，如生物降解、焚烧发电等。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回收利用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对具有回收价值的废弃物进行回收利用，如塑料、玻璃、金属等。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科研利用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将废弃物用于科研实验或医学教育，提高其利用价值。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资源化利用方法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无害化处理要求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安全处理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对具有传染性、毒性或其他危害的废弃物进行安全处理，如高温焚烧、化学处理等。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达标排放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经过处理的废弃物应达到国家或地方规定的排放标准，避免对环境造成污染。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监管与记录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加强对废弃物处理过程的监管和记录，确保处理过程的安全和可追溯性。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各类废弃物环保处理措施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使用专用包装袋和容器，对感染性废弃物进行严格分类收集。</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分类收集</a:t>
            </a:r>
          </a:p>
        </p:txBody>
      </p:sp>
      <p:pic>
        <p:nvPicPr>
          <p:cNvPr id="5" name="Picture 5"/>
          <p:cNvPicPr>
            <a:picLocks noChangeAspect="1"/>
          </p:cNvPicPr>
          <p:nvPr/>
        </p:nvPicPr>
        <p:blipFill>
          <a:blip r:embed="rId2"/>
          <a:srcRect l="24000" r="24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对感染性废弃物进行高压蒸汽灭菌处理，确保病原体被有效杀灭。</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高压蒸汽灭菌</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经过灭菌处理的感染性废弃物，可进行安全填埋处理。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安全填埋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感染性废弃物处理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破碎处理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对收集到的锐器进行破碎处理，以降低其危险性。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安全填埋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破碎处理后的损伤性废弃物可进行安全填埋。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锐器收集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使用专用锐器盒对针头、手术刀等锐器进行收集，避免造成人员伤害。</a:t>
            </a:r>
          </a:p>
        </p:txBody>
      </p:sp>
      <p:pic>
        <p:nvPicPr>
          <p:cNvPr id="10" name="Picture 10"/>
          <p:cNvPicPr>
            <a:picLocks noChangeAspect="1"/>
          </p:cNvPicPr>
          <p:nvPr/>
        </p:nvPicPr>
        <p:blipFill>
          <a:blip r:embed="rId2"/>
          <a:srcRect l="17208" r="17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损伤性废弃物处理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环保处置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将中和处理后的化学废弃物交由专业机构进行环保处置，确保不对环境造成危害。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分类收集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按照化学性质对废弃物进行分类收集，避免不同性质化学物质发生反应。</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中和处理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对酸性或碱性化学废弃物进行中和处理，使其达到中性状态。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化学性废弃物处理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https://d.book118.com/735202233004011103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2024-09-12T04:33:35.103</cp:lastPrinted>
  <dcterms:created xsi:type="dcterms:W3CDTF">2024-09-11T20:33:35Z</dcterms:created>
  <dcterms:modified xsi:type="dcterms:W3CDTF">2024-09-11T20:33:37Z</dcterms:modified>
</cp:coreProperties>
</file>