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AD7F3-084E-4766-B041-B51BA0278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3948F-ED1C-4A11-A030-6A9C4F245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5D2F6-2AAB-4D70-818F-DE57B5C53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BF2E98-3BAE-403E-B562-961D2B1DD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AFE642-3A24-4D46-99DB-A7CA613E8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D2F00E-FB10-46C7-B81A-275FF051F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507754-ACFB-4227-93F5-FA19BEC66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B7733-1E1B-4AE5-9AA6-FFD19FDCB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AC8B42-D11F-405C-A158-BCDC7857C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24673-37CF-4D6E-87AA-F5E950CC8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A6A93-A2F5-4351-9FCF-BCE29552C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2032043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培养学习动力改善心理健康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学习动力与心理健康关系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培养学习动力策略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改善心理健康方法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778" b="9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573" b="115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学习动力与心理健康关系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学习动力是推动学生进行学习活动的内在力量，而心理健康则是学生全面发展的重要保障。二者之间存在密切联系，相互影响。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当前存在的问题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当前，部分学生存在学习动力不足、心理健康问题突出的情况，表现为厌学、焦虑、抑郁等，严重影响了学生的成长和发展。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研究的必要性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因此，探讨如何培养学生的学习动力和改善其心理健康状况，对于促进学生全面发展、提高教育质量具有重要意义。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本研究旨在通过实证调查和分析，探讨学生学习动力与心理健康的现状及其影响因素，提出针对性的培养策略和改善措施。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具体任务包括设计调查问卷、收集和分析数据、建立影响因素模型、提出培养策略和改善措施，并进行实验验证和效果评估。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研究任务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通过本研究，期望能够为学生提供更有效的学习动力培养和心理健康改善方法，同时为教育工作者和相关研究提供参考和借鉴。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学习动力与心理健康关系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强烈的学习动力可以帮助学生克服困难，取得更好的学习成绩，从而提升自信心和自尊心。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提升自信心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缓解焦虑和压力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促进积极心态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当学生有明确的学习目标和动力时，他们更容易应对学习中的挑战和压力，减轻焦虑和紧张情绪。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学习动力可以激发学生的积极心态，使他们更加乐观向上，有助于培养健康的心理状态。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学习动力对心理健康影响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良好的心理健康状况可以提高学生的学习兴趣和意愿，使他们更加主动地投入到学习中。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增强学习意愿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心理健康的学生更容易集中注意力，保持清晰的思维，从而提高学习效率。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提升学习效率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心理健康有助于培养学生的创新思维和解决问题的能力，使他们在学习中更具创造性和探索精神。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促进学习创新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心理健康对学习动力作用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培养学习动力策略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帮助学生设定明确、具体的学习目标，使其能够清晰地了解自己需要达到的标准和努力的方向。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设定具体、可衡量的学习目标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引导学生想象自己实现目标后的美好景象，激发其对未来的向往和追求，从而增强学习动力。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描绘未来愿景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协助学生制定切实可行的学习计划，将大目标分解为小目标，逐步完成，以保持持续的学习动力。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制定可行的学习计划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增加学习趣味性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采用生动有趣的教学方式和方法，如游戏化教学、情景模拟等，让学生在轻松愉快的氛围中学习，增强学习乐趣。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发掘学生兴趣点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了解学生的兴趣爱好和特长，将其与学习内容相结合，让学生在自己感兴趣的领域中学习，从而提高学习积极性。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鼓励自主探索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鼓励学生自主选择和探索感兴趣的学习主题和资源，培养其主动学习的习惯和能力。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激发内在兴趣与热情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关注与支持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关注学生的成长和发展，及时给予肯定和鼓励，提供必要的支持和帮助，增强学生的自信心和学习动力。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互动与合作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加强与学生之间的互动和交流，鼓励学生之间的合作与分享，建立良好的学习共同体，激发学生的学习热情。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尊重与理解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尊重学生的个性和差异，理解学生的需求和困难，与学生建立平等、尊重的关系，营造积极、和谐的学习氛围。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建立良好师生关系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https://d.book118.com/735203204300011044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2024-09-07T07:06:09.823</cp:lastPrinted>
  <dcterms:created xsi:type="dcterms:W3CDTF">2024-09-06T23:06:09Z</dcterms:created>
  <dcterms:modified xsi:type="dcterms:W3CDTF">2024-09-06T23:06:11Z</dcterms:modified>
</cp:coreProperties>
</file>