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1E5CE-4690-442A-B85A-CE2FE91A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17311-2D34-45FE-A09A-7B3F96BE0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11A74-44BB-49D2-B71D-063F9CB68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73326-D738-41E5-9459-EFD362C9F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5CF585-939A-407E-9031-F77249609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EE68A-D65D-4869-AD8F-14230F59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A1C9C-2D8D-45B6-88F0-92729CDED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A1270-3270-43BE-B065-4C4ADCFDE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BA05D-835B-4C95-9ED6-8C795586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04845-D298-4BB7-8F96-004B5E8A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CA6E2-BD19-438A-923D-2B13BFCD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100300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区块链推动知识产权保护与管理创新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区块链技术原理及应用概述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传统知识产权保护现状及挑战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区块链在知识产权保护中作用与价值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基于区块链的知识产权保护方案设计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区块链在知识产权管理创新中实践探索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挑战、机遇与未来发展趋势预测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区块链技术原理及应用概述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分布式账本技术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区块链采用去中心化的分布式账本技术，确保数据的安全性和不可篡改性。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利用密码学原理对数据进行加密处理，保证数据传输和存储的安全性。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智能合约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基于预设规则自动执行合约条款，实现自动化、智能化的交易执行和数据处理。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区块链技术原理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数字货币与金融领域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应用于比特币等数字货币的底层技术，实现去中心化交易。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提高供应链透明度和可追溯性，降低交易成本和风险。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物联网与共享经济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为物联网设备提供安全可靠的通信和数据管理，推动共享经济发展。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公共服务与政务管理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提高政府数据公开透明度，优化政务服务流程。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93" r="229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1" r="22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769" r="97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区块链与知识产权保护关系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利用区块链技术实现数字内容的版权确认和追踪，保护创作者权益。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通过区块链记录专利申请、授权和转让等信息，确保专利权的有效性和真实性。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运用区块链技术对商标进行注册和管理，防止商标侵权和假冒行为。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借助区块链的加密存储和访问控制功能，确保商业秘密的安全保密。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数字版权保护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专利权保护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商标权保护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商业秘密保护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传统知识产权保护现状及挑战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" r="1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通过诉讼、仲裁等司法途径解决知识产权纠纷，维护权利人合法权益。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通过制定和实施相关法律法规，对知识产权进行确权、维权和处罚等保护措施。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政府设立专门机构对知识产权进行登记、审查、授权和监管等行政管理工作。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传统知识产权保护方式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确权难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传统知识产权保护方式存在确权周期长、成本高、程序繁琐等问题。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维权难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权利人往往面临取证难、维权成本高、赔偿低等困境。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跨境保护难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随着全球化进程加速，跨境知识产权保护成为一大难题。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知识产权信息分散、不透明，导致交易双方难以建立信任。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某公司诉另一家公司侵犯其专利权，历经多年诉讼，最终获得胜诉。但在此过程中，原告公司耗费了大量时间和金钱成本。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某知名品牌遭遇大量假冒伪劣产品侵权，虽然通过行政和司法途径打击了一批侵权行为，但仍有大量假冒产品流通市场，对品牌形象和市场秩序造成严重影响。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案例分析：传统知识产权纠纷处理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区块链在知识产权保护中作用与价值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数据不可篡改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区块链技术采用去中心化、分布式存储的方式，确保数据一旦上链就不可篡改，从而提高了数据的真实性和可信度。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完整记录交易历史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区块链可以记录知识产权从产生到流转的全过程，包括创作者、创作时间、交易记录等，为知识产权的确认和维权提供有力证据。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提高透明度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区块链技术可以实现信息的公开透明，让所有人都可以查看和验证链上的数据，从而减少了信息不对称和欺诈行为的可能性。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提高透明度和可追溯性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快速确权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通过区块链技术，可以快速确认知识产权的归属和权利范围，避免了繁琐的确权程序和可能出现的争议。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降低维权成本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区块链技术可以简化维权流程，减少中间环节和人为干预，从而降低维权成本和时间成本。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提高维权效率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区块链技术可以实现信息的快速传递和验证，加快维权进程，提高维权效率。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降低维权成本和风险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https://d.book118.com/735210030022011104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2024-09-13T18:27:40.256</cp:lastPrinted>
  <dcterms:created xsi:type="dcterms:W3CDTF">2024-09-13T10:27:40Z</dcterms:created>
  <dcterms:modified xsi:type="dcterms:W3CDTF">2024-09-13T10:27:42Z</dcterms:modified>
</cp:coreProperties>
</file>