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BIOKTG+MS-UIGothic"/>
      <p:regular r:id="rId20"/>
    </p:embeddedFont>
    <p:embeddedFont>
      <p:font typeface="SIWIOC+EGKHIC+ArialMT"/>
      <p:regular r:id="rId21"/>
    </p:embeddedFont>
    <p:embeddedFont>
      <p:font typeface="LSBNAI+MNMQTL+MicrosoftYaHei"/>
      <p:regular r:id="rId22"/>
    </p:embeddedFont>
    <p:embeddedFont>
      <p:font typeface="QSOHSB+DEEIMQ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5302C-2C34-4A7B-9834-A3855695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D4E2B-6AAE-40CD-9D2E-141F6E35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143BC-CE7E-447F-B5A8-BC86D3C97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37A48-4897-4ABC-BCE5-14438488E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6B6F9-20E5-43B9-BFDC-E2EC0F40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803A7-B018-4390-B5DD-036D5291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20EF3-338B-48A2-B270-766478EF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7706B-EFE2-4016-B22D-34758797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DD432-A452-4655-8BF6-F5B0863D7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B8B9-D55A-4E08-82E0-5957DB909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73F0D-2EAF-4D6C-B253-92A194665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112022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BIOKTG+MS-UIGothic"/>
                <a:cs typeface="BIOKTG+MS-UIGothic"/>
              </a:rPr>
              <a:t>宜昌解放路步行街分析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36059" y="33303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BIOKTG+MS-UIGothic"/>
                <a:cs typeface="BIOKT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120354"/>
            <a:ext cx="3462137" cy="14987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解放路步行街概述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区域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7609" y="235479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竞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争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态势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BIOKTG+MS-UIGothic"/>
                <a:cs typeface="BIOKTG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07609" y="2972014"/>
            <a:ext cx="3804941" cy="27330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消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费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者行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为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分析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商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街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划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设计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分析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商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街运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管理分析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IWIOC+EGKHIC+ArialMT"/>
                <a:cs typeface="SIWIOC+EGKHI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00A5B2"/>
                </a:solidFill>
                <a:latin typeface="BIOKTG+MS-UIGothic"/>
                <a:cs typeface="BIOKTG+MS-UIGothic"/>
              </a:rPr>
              <a:t>展策略建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LSBNAI+MNMQTL+MicrosoftYaHei"/>
                <a:cs typeface="LSBNAI+MNMQTL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7860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解放路步行街概述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36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位于宜昌市夷陵区，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有多个大型住宅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小区和学校，人口密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是夷陵老城区的中心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83714" y="178218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山大道和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82565" y="547470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大道，交通方便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解放路步行街是宜昌市最早的商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76470" y="4348853"/>
            <a:ext cx="285016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建于</a:t>
            </a:r>
            <a:r>
              <a:rPr sz="1500">
                <a:solidFill>
                  <a:srgbClr val="FFFFFF"/>
                </a:solidFill>
                <a:latin typeface="LSBNAI+MNMQTL+MicrosoftYaHei"/>
                <a:cs typeface="LSBNAI+MNMQTL+MicrosoftYaHei"/>
              </a:rPr>
              <a:t>20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LSBNAI+MNMQTL+MicrosoftYaHei"/>
                <a:cs typeface="LSBNAI+MNMQTL+MicrosoftYaHei"/>
              </a:rPr>
              <a:t>80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年代，当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是夷</a:t>
            </a:r>
          </a:p>
          <a:p>
            <a:pPr marL="31876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陵老城区的主要商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13893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随着城市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展，逐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物、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娱乐为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一体的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合性商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1333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40864" y="462317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街之一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文化特色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夷陵老城区的代表性商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街，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厚的地域特色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沿街建筑以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传统风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主，体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了宜昌的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史和文化底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聚集了众多当地特色小吃和手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品店，吸引了众多游客前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光和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BIOKTG+MS-UIGothic"/>
                <a:cs typeface="BIOKTG+MS-UIGothic"/>
              </a:rPr>
              <a:t>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区域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地理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IOKTG+MS-UIGothic"/>
                <a:cs typeface="BIOKTG+MS-UIGothic"/>
              </a:rPr>
              <a:t>地理位置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宜昌解放路步行街位于宜昌市夷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陵区，地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城市中心地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，交通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便利。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IOKTG+MS-UIGothic"/>
                <a:cs typeface="BIOKTG+MS-UIGothic"/>
              </a:rPr>
              <a:t>地形地貌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区域以山地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主，地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起伏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大，但整体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平坦，无大型山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体或河流等自然障碍。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经济环</a:t>
            </a: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 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经济发</a:t>
            </a:r>
            <a:r>
              <a:rPr sz="1550" spc="25">
                <a:solidFill>
                  <a:srgbClr val="00A5B2"/>
                </a:solidFill>
                <a:latin typeface="BIOKTG+MS-UIGothic"/>
                <a:cs typeface="BIOKTG+MS-UIGothic"/>
              </a:rPr>
              <a:t>展水平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宜昌市夷陵区整体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展水平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高，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人民生活水平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步行街的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提供了良好的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BIOKTG+MS-UIGothic"/>
                <a:cs typeface="BIOKT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产业结</a:t>
            </a:r>
            <a:r>
              <a:rPr sz="1550">
                <a:solidFill>
                  <a:srgbClr val="FFFFFF"/>
                </a:solidFill>
                <a:latin typeface="BIOKTG+MS-UIGothic"/>
                <a:cs typeface="BIOKTG+MS-UIGothic"/>
              </a:rPr>
              <a:t> 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夷陵区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产业结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构以第二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和第三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业为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主，其中以商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、旅游、服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导产业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步行街的商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提供了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FFFFFF"/>
                </a:solidFill>
                <a:latin typeface="BIOKTG+MS-UIGothic"/>
                <a:cs typeface="BIOKTG+MS-UIGothic"/>
              </a:rPr>
              <a:t>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社会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IOKTG+MS-UIGothic"/>
                <a:cs typeface="BIOKTG+MS-UIGothic"/>
              </a:rPr>
              <a:t>人口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A5B2"/>
                </a:solidFill>
                <a:latin typeface="BIOKTG+MS-UIGothic"/>
                <a:cs typeface="BIOKTG+MS-UIGothic"/>
              </a:rPr>
              <a:t>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086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宜昌市夷陵区人口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模适中，既有一定的消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群体，又有足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潜力。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IOKTG+MS-UIGothic"/>
                <a:cs typeface="BIOKTG+MS-UIGothic"/>
              </a:rPr>
              <a:t>文化背景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夷陵区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有丰富的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史文化底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和独特的民俗文化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步行街的文化氛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造提供了良好的文化背景。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竞</a:t>
            </a: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争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态势</a:t>
            </a: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街比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BIOKTG+MS-UIGothic"/>
                <a:cs typeface="BIOKTG+MS-UIGothic"/>
              </a:rPr>
              <a:t>地理位置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BIOKTG+MS-UIGothic"/>
                <a:cs typeface="BIOKTG+MS-UIGothic"/>
              </a:rPr>
              <a:t>商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A5B2"/>
                </a:solidFill>
                <a:latin typeface="BIOKTG+MS-UIGothic"/>
                <a:cs typeface="BIOKTG+MS-UIGothic"/>
              </a:rPr>
              <a:t>定位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BIOKTG+MS-UIGothic"/>
                <a:cs typeface="BIOKTG+MS-UIGothic"/>
              </a:rPr>
              <a:t>客流量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宜昌解放路步行街与周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其他商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争主要集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中在地理位置上。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不同商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街的商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定位有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所区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，如品牌、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业态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方面。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不同商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街的客流量有所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差异，但整体客流量均呈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上升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客流量分析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00A5B2"/>
                </a:solidFill>
                <a:latin typeface="BIOKTG+MS-UIGothic"/>
                <a:cs typeface="BIOKTG+MS-UIGothic"/>
              </a:rPr>
              <a:t>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IOKTG+MS-UIGothic"/>
                <a:cs typeface="BIOKTG+MS-UIGothic"/>
              </a:rPr>
              <a:t>消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费</a:t>
            </a:r>
            <a:r>
              <a:rPr sz="2300" spc="23">
                <a:solidFill>
                  <a:srgbClr val="00A5B2"/>
                </a:solidFill>
                <a:latin typeface="BIOKTG+MS-UIGothic"/>
                <a:cs typeface="BIOKTG+MS-UIGothic"/>
              </a:rPr>
              <a:t>者构成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IOKTG+MS-UIGothic"/>
                <a:cs typeface="BIOKTG+MS-UIGothic"/>
              </a:rPr>
              <a:t>消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00A5B2"/>
                </a:solidFill>
                <a:latin typeface="BIOKTG+MS-UIGothic"/>
                <a:cs typeface="BIOKTG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宜昌解放路步行街的客流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量在一天中呈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出明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峰谷状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，高峰期主要集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中在下午和晚上。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客流量中，中青年人群占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据了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大比例，同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也有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一定数量的老年人和儿童。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者的消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目的以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物、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闲为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主，同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也有部分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人群是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BIOKTG+MS-UIGothic"/>
                <a:cs typeface="BIOKTG+MS-UIGothic"/>
              </a:rPr>
              <a:t>光旅游而来。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IOKTG+MS-UIGothic"/>
                <a:cs typeface="BIOKTG+MS-UIGothic"/>
              </a:rPr>
              <a:t>商家构成分析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IOKTG+MS-UIGothic"/>
                <a:cs typeface="BIOKTG+MS-UIGothic"/>
              </a:rPr>
              <a:t>商家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FFFDFD"/>
                </a:solidFill>
                <a:latin typeface="BIOKTG+MS-UIGothic"/>
                <a:cs typeface="BIOKTG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IOKTG+MS-UIGothic"/>
                <a:cs typeface="BIOKTG+MS-UIGothic"/>
              </a:rPr>
              <a:t>商家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DFD"/>
                </a:solidFill>
                <a:latin typeface="BIOKTG+MS-UIGothic"/>
                <a:cs typeface="BIOKTG+MS-UIGothic"/>
              </a:rPr>
              <a:t>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宜昌解放路步行街的商家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型多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包括服装、餐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等多种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业态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步行街上的商家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模大小不一，既有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大型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连锁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店，也有小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模个体商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IOKTG+MS-UIGothic"/>
                <a:cs typeface="BIOKTG+MS-UIGothic"/>
              </a:rPr>
              <a:t>品牌分布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不同品牌的商家在步行街上的分布也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均匀，但仍有部分品牌聚集在某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OKTG+MS-UIGothic"/>
                <a:cs typeface="BIOKTG+MS-UIGothic"/>
              </a:rPr>
              <a:t>些区域。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OHSB+DEEIMQ+MicrosoftYaHei-Bold"/>
                <a:cs typeface="QSOHSB+DEEIMQ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7860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消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费</a:t>
            </a: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者行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为</a:t>
            </a:r>
            <a:r>
              <a:rPr sz="3600">
                <a:solidFill>
                  <a:srgbClr val="00A5B2"/>
                </a:solidFill>
                <a:latin typeface="BIOKTG+MS-UIGothic"/>
                <a:cs typeface="BIOKTG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https://d.book118.com/735211202220011044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BIOKTG+MS-UIGothic</vt:lpstr>
      <vt:lpstr>SimSun</vt:lpstr>
      <vt:lpstr>SIWIOC+EGKHIC+ArialMT</vt:lpstr>
      <vt:lpstr>Times New Roman</vt:lpstr>
      <vt:lpstr>LSBNAI+MNMQTL+MicrosoftYaHei</vt:lpstr>
      <vt:lpstr>QSOHSB+DEEIMQ+MicrosoftYaHei-Bold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2024-09-07T02:39:40.867</cp:lastPrinted>
  <dcterms:created xsi:type="dcterms:W3CDTF">2024-09-06T18:39:40Z</dcterms:created>
  <dcterms:modified xsi:type="dcterms:W3CDTF">2024-09-06T18:39:42Z</dcterms:modified>
</cp:coreProperties>
</file>