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95847-3E11-478F-8916-33F338CCC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7F563-CD81-46DB-A9FD-B3F8192A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5A0E9-90C3-422D-B434-9008927D1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877E6-97F6-4B2F-85BF-56D1AAAF4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260B24-E847-48C3-8B39-914D77FF3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85FAA-3A8C-4602-B01F-C27513C14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E3308-7BFF-4191-8D83-6BEE3E703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F33C9-2448-4588-96B2-6ADC00EBA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DB7DD-7370-4FC6-A8F3-0EDBDE7D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6569C-1348-4387-9CA4-C7482988E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A6157-E9F2-489A-94DA-80A082AEB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12332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利项目安全培训\n## 1.水利项目安全培训的重要性及目的\n### 1.1水利项目安全培训对提高工程安全性的作用\n### 1.2水利项目安全培训对降低事故风险的意义\n### 1.3水利项目安全培训对提升员工安全意识的重要性\n## 2.水利项目安全培训的基本内容和方法\n### 2.1水利项目安全培训的基本内容概述\n### 2.2水利项目安全培训的方法及选择\n### 2.3水利项目安全培训的组织实施与效果评估\n## 3.水利项目安全培训中的案例分析\n### 3.1水利项目安全培训中的成功案例分析\n### 3.2水利项目安全培训中的事故案例分析\n### 3.3从案例分析中学习的教训与启示\n## 4.水利项目安全培训的持续性改进\n### 4.1水利项目安全培训中的问题识别与分析\n### 4.2水利项目安全培训体系的持续改进与优化\n### 4.3水利项目安全培训效果的跟踪与评估\n## 5.水利项目安全培训的未来发展趋势\n### 5.1水利项目安全培训中的新技术应用\n### 5.2水利项目安全培训模式的发展趋势\n### 5.3水利项目安全培训对行业发展的贡献与影响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水利项目安全培训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水利项目安全培训的重要性及目的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提高员工对工程安全知识的了解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掌握水利工程施工中的安全操作规程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了解水利工程项目的安全管理要求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提高员工对工程安全隐患的识别和预防能力</a:t>
                </a:r>
                <a:endParaRPr/>
              </a:p>
            </p:txBody>
          </p:sp>
          <p:sp>
            <p:nvSpPr>
              <p:cNvPr id="17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培养员工的安全意识和自我保护能力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增强员工对安全生产的责任感和使命感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提高员工在紧急情况下的自救和互救能力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培养员工良好的安全习惯和行为规范</a:t>
                </a:r>
                <a:endParaRPr/>
              </a:p>
            </p:txBody>
          </p:sp>
          <p:sp>
            <p:nvSpPr>
              <p:cNvPr id="18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降低水利工程安全事故的发生率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减少因员工操作不当导致的事故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降低因安全管理不到位导致的事故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减少因自然灾害导致的事故</a:t>
                </a:r>
                <a:endParaRPr/>
              </a:p>
            </p:txBody>
          </p:sp>
          <p:sp>
            <p:nvSpPr>
              <p:cNvPr id="18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水利项目安全培训对提高工程安全性的作用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9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增强员工的安全意识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培养员工的安全素养</a:t>
                </a:r>
                <a:endParaRPr/>
              </a:p>
            </p:txBody>
          </p:sp>
          <p:sp>
            <p:nvSpPr>
              <p:cNvPr id="19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降低水利工程项目的安全风险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减少工程项目在施工过程中的安全隐患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降低工程项目在运营过程中的事故风险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减少工程项目在维护过程中的安全风险</a:t>
                </a:r>
                <a:endParaRPr/>
              </a:p>
            </p:txBody>
          </p:sp>
          <p:sp>
            <p:nvSpPr>
              <p:cNvPr id="19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保障水利工程项目的顺利进行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为工程项目提供稳定的安全生产环境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为工程项目提供高效的安全管理保障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为工程项目的可持续发展奠定坚实基础</a:t>
                </a:r>
                <a:endParaRPr/>
              </a:p>
            </p:txBody>
          </p:sp>
          <p:sp>
            <p:nvSpPr>
              <p:cNvPr id="20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水利项目安全培训对降低事故风险的意义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使员工充分认识到安全生产的重要性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使员工充分认识到自身在安全生产中的责任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使员工充分认识到安全生产对企业和个人的利益</a:t>
                </a:r>
                <a:endParaRPr/>
              </a:p>
            </p:txBody>
          </p:sp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增强员工对安全生产的认识</a:t>
                </a:r>
                <a:endParaRPr/>
              </a:p>
            </p:txBody>
          </p:sp>
        </p:grpSp>
        <p:grpSp>
          <p:nvGrpSpPr>
            <p:cNvPr id="21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使员工树立“安全第一”的观念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使员工树立“预防为主”的观念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使员工树立“人人有责”的观念</a:t>
                </a:r>
                <a:endParaRPr/>
              </a:p>
            </p:txBody>
          </p:sp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培养员工的安全价值观</a:t>
                </a:r>
                <a:endParaRPr/>
              </a:p>
            </p:txBody>
          </p:sp>
        </p:grpSp>
        <p:grpSp>
          <p:nvGrpSpPr>
            <p:cNvPr id="21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使员工具备基本的安全知识和技能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使员工具备一定的安全防范能力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使员工具备良好的安全习惯和行为规范</a:t>
                </a:r>
                <a:endParaRPr/>
              </a:p>
            </p:txBody>
          </p:sp>
          <p:sp>
            <p:nvSpPr>
              <p:cNvPr id="21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提高员工的安全素质</a:t>
                </a:r>
                <a:endParaRPr/>
              </a:p>
            </p:txBody>
          </p:sp>
        </p:grpSp>
      </p:grpSp>
      <p:pic>
        <p:nvPicPr>
          <p:cNvPr id="21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水利项目安全培训对提升员工安全意识的重要性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水利项目安全培训的基本内容和方法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水利工程安全生产法律法规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介绍国家和地方有关水利工程安全生产的法律法规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介绍水利工程安全生产的监督管理制度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介绍水利工程安全生产的责任追究制度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水利工程安全生产管理知识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介绍水利工程安全生产的管理原则和方法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介绍水利工程安全生产的组织机构和职责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介绍水利工程安全生产的制度和规程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水利工程安全生产技术知识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介绍水利工程安全生产的技术要求和方法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介绍水利工程安全生产的设备和设施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介绍水利工程安全生产的应急预案和演练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水利项目安全培训的基本内容概述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传统教学方法</a:t>
                </a:r>
                <a:endParaRPr/>
              </a:p>
            </p:txBody>
          </p:sp>
          <p:sp>
            <p:nvSpPr>
              <p:cNvPr id="2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讲座式教学：邀请专家进行专题讲座，传授安全知识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研讨式教学：组织员工进行小组讨论，分享安全经验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实操式教学：安排员工进行实际操作，掌握安全技能</a:t>
                </a:r>
                <a:endParaRPr/>
              </a:p>
            </p:txBody>
          </p:sp>
        </p:grpSp>
        <p:grpSp>
          <p:nvGrpSpPr>
            <p:cNvPr id="2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现代教学方法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网络培训：利用网络平台进行在线培训，提高培训效率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模拟演练：通过模拟实际场景进行应急演练，提高应急能力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虚拟现实：利用虚拟现实技术进行安全培训，增强培训体验</a:t>
                </a:r>
                <a:endParaRPr/>
              </a:p>
            </p:txBody>
          </p:sp>
        </p:grpSp>
        <p:grpSp>
          <p:nvGrpSpPr>
            <p:cNvPr id="2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培训方法的选择</a:t>
                </a:r>
                <a:endParaRPr/>
              </a:p>
            </p:txBody>
          </p:sp>
          <p:sp>
            <p:nvSpPr>
              <p:cNvPr id="2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根据培训内容和员工需求选择合适的培训方法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结合实际情况，灵活运用多种培训方法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注重培训效果，提高员工的安全素质和能力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水利项目安全培训的方法及选择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培训组织实施</a:t>
                </a:r>
                <a:endParaRPr/>
              </a:p>
            </p:txBody>
          </p:sp>
          <p:sp>
            <p:nvSpPr>
              <p:cNvPr id="26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制定培训计划，明确培训目标和要求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安排培训时间，确保员工参加培训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提供培训资源，保障培训顺利进行</a:t>
                </a:r>
                <a:endParaRPr/>
              </a:p>
            </p:txBody>
          </p:sp>
        </p:grpSp>
        <p:grpSp>
          <p:nvGrpSpPr>
            <p:cNvPr id="26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培训效果评估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通过问卷调查、考试等方式了解员工对培训内容的掌握情况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通过实际工作表现，评估员工安全素质的提高情况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通过安全事故发生率，评估培训对降低事故风险的成效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培训改进与优化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根据培训效果评估结果，对培训内容和方法进行调整和优化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加强培训过程管理，提高培训效果和质量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建立培训反馈机制，促进培训的持续改进和发展</a:t>
                </a:r>
                <a:endParaRPr/>
              </a:p>
            </p:txBody>
          </p:sp>
        </p:grpSp>
      </p:grpSp>
      <p:pic>
        <p:nvPicPr>
          <p:cNvPr id="26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水利项目安全培训的组织实施与效果评估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水利项目安全培训中的案例分析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案例背景介绍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介绍成功案例的工程项目和培训背景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介绍成功案例的安全培训内容和方法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介绍成功案例的培训效果和成果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分析成功案例中的培训亮点和经验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分析成功案例中的安全管理措施和制度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分析成功案例中的员工安全意识和行为表现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案例启示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提炼成功案例中的安全培训经验和教训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为其他水利项目安全培训提供参考和借鉴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激发员工参与安全培训的积极性和主动性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水利项目安全培训中的成功案例分析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https://d.book118.com/735212332133011112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水利项目安全培训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2024-09-18T19:56:25.461</cp:lastPrinted>
  <dcterms:created xsi:type="dcterms:W3CDTF">2024-09-18T11:56:25Z</dcterms:created>
  <dcterms:modified xsi:type="dcterms:W3CDTF">2024-09-18T11:56:27Z</dcterms:modified>
</cp:coreProperties>
</file>