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077D5-4CAB-426B-A816-C51378D00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FA75F-1A44-4A00-A905-111799A2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3CBD8-F20E-4CF8-916C-9E7E48D72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CC1D4-7B22-4526-82FE-ABEC9424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DD0CA-98D9-4466-81D6-8120CF23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51294-B0EA-438D-9C3A-54F2FBFC1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A53E3-0A69-49C2-A557-4E511A13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25C53-2E46-49CD-83F3-BB5ED613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C3E17-B71A-43DC-AE86-BA1C0A168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4E986-3CFD-4EB7-830D-C9FC6C6D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E49B4-329A-46D1-BA09-E6184BF88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14300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构建营销网络的方法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营销网络概述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构建营销网络的策略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营销网络的建设步骤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营销网络的运营与管理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营销网络的风险与应对措施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构建营销网络的案例分析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营销网络概述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0" b="6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营销网络定义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营销网络是指企业通过建立与各类中间商、实体销售渠道以及网络平台的合作关系，将产品传递给最终消费者的一系列营销活动。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营销网络的作用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营销网络是企业实现市场拓展、品牌推广和产品销售的重要手段，能够提高企业的市场覆盖率和竞争力。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营销网络的构成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营销网络通常由各类中间商、实体销售渠道以及网络平台等构成，这些合作伙伴共同参与产品的推广和销售活动。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通过建立广泛的营销网络，企业能够覆盖更广泛的目标客户群体，提高市场占有率。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扩大市场覆盖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营销网络能够降低企业的销售成本，提高销售效率，从而增加企业的盈利能力。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通过与各类中间商、实体销售渠道以及网络平台的合作，企业能够提高品牌知名度和影响力。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营销网络的重要性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传统的营销网络通常以实体店铺、经销商和批发商为主要构成。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传统营销网络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随着互联网的普及和电子商务的发展，现代营销网络逐渐向数字化、智能化方向发展。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未来营销网络将更加注重个性化和定制化服务，同时更加注重与客户的互动和沟通。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未来营销网络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营销网络的历史与发展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构建营销网络的策略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市场调研是构建营销网络的基础，通过了解市场需求、竞争态势和消费者行为等信息，为营销策略制定提供依据。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市场调研包括对目标市场的需求、消费者偏好、市场规模、竞争对手情况等方面的调查和分析。通过市场调研，企业可以了解市场趋势，发现潜在机会和威胁，从而制定更加精准的营销策略。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目标市场定位是构建营销网络的关键，通过明确企业的目标客户群体，制定相应的产品、价格、促销等策略，提高营销效果。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目标市场定位需要对企业自身、竞争对手和目标客户进行深入分析，明确企业的优势和劣势，找出目标客户的痛点和需求。在此基础上，制定符合目标市场的产品、价格、促销等策略，提高营销效果。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产品差异化是构建营销网络的重要手段，通过提供与众不同的产品或服务，满足消费者个性化需求，提高市场竞争力。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产品差异化可以从多个方面实现，如产品设计、功能、品质、服务等。企业可以通过创新技术、改进生产工艺、加强品质管理等方式，提高产品的差异化程度，满足消费者个性化需求，提高市场竞争力。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定价策略是构建营销网络的重要环节，通过合理的定价，平衡企业利润和市场接受度，提高市场份额。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需要考虑成本、市场需求、竞争态势等多个因素。企业可以根据产品定位、目标市场和消费者心理等因素，制定合理的定价策略，如低价策略、高价策略、竞争定价等。同时，企业还需要根据市场变化及时调整定价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促销策略是构建营销网络的有效手段，通过各种促销活动，提高消费者购买意愿和忠诚度。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包括折扣、赠品、会员制度等多种形式。企业可以根据目标市场的特点和消费者需求，选择合适的促销策略，如节假日促销、限时折扣等。同时，企业还需要根据市场反馈及时调整促销策略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营销网络的建设步骤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明确目标客户群体，了解其需求和特点，以便制定有针对性的营销策略。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设定销售目标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根据市场规模和公司战略，设定具体的销售目标，包括销售额、市场份额等。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为实现销售目标，制定相应的产品、价格、渠道和促销策略。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确定营销目标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了解竞争对手、行业趋势和法律法规，为设计营销网络提供依据。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根据目标市场的特点和公司资源，规划营销网络的覆盖范围和布局。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确定营销网络布局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选择适合目标市场的销售渠道，包括线上和线下渠道，优化渠道组合。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设计营销渠道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设计营销网络结构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根据营销目标和策略，选择符合要求的合作伙伴，建立合作关系。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签订合作协议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与合作伙伴签订合作协议，明确双方的权利和义务，保障合作顺利进行。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分析潜在合作伙伴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了解潜在合作伙伴的实力、信誉和合作意愿，评估其对营销网络的贡献。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950" r="229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选择合作伙伴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https://d.book118.com/735214300320011121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2024-09-25T02:38:30.565</cp:lastPrinted>
  <dcterms:created xsi:type="dcterms:W3CDTF">2024-09-24T18:38:30Z</dcterms:created>
  <dcterms:modified xsi:type="dcterms:W3CDTF">2024-09-24T18:38:32Z</dcterms:modified>
</cp:coreProperties>
</file>