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E4DA9-DB79-462F-AF84-39B2B3897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10883-1032-4C1C-8CF0-3FD9FDAD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73D9E-7F13-4176-952C-ACEBA6F3F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E3C85-2F03-4907-AC8D-6411B8249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A897A-8009-466C-B49C-071BF6316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AFF7C-F88F-4569-B457-89F8E867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31EC8-23F8-4292-A8D7-9D86BB8FC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418D6-014A-4074-8B16-4ED01553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7B858-CFCD-41EC-8188-5DF55A88E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8D41A-81CF-48E4-AB61-62AE93AE6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B2397-BE50-49F9-AC92-4FEEA918C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203040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湘教版音乐五年级下册《两只小象》ppt课件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两只小象歌曲欣赏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音乐知识与技能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课程总结与作业布置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75" r="15675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18" r="1391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637" r="15637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介绍《两只小象》的创作背景和目的，阐述其在音乐教育中的地位和价值。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简要介绍湘教版音乐教材的特色和教学理念，为后续教学做好铺垫。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明确本课的教学目标，包括知识、技能、情感等方面的目标。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强调本课教学目标与音乐课程总目标的联系，体现教学的整体性和连贯性。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概括本课的教学重点和难点，为后续教学提供指导。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简要介绍《两只小象》的曲式结构、旋律特点、表现手法等方面的内容。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两只小象歌曲欣赏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创作灵感来源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歌曲《两只小象》的创作灵感来源于大自然的和谐相处，呼吁人们保护环境、珍爱生命。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通过这首歌曲，传递出人类与大自然和谐共生的理念，引导孩子们树立正确的价值观和环保意识。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歌曲创作背景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543" r="215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歌曲《两只小象》的歌词描述了两只小象在森林里玩耍的场景，通过拟人化的手法，表达出对友情的赞美和对大自然的热爱。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歌词寓意深刻，通过两只小象的友情，传递出人类应该珍惜大自然、与动物和谐相处的道理。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歌词寓意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歌词解析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这首歌曲的音乐风格属于儿童歌曲，旋律轻快、节奏明快，适合孩子们聆听和演唱。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歌曲中运用了丰富的音乐元素，如和声、对唱等，使得歌曲更加生动有趣，能够激发孩子们的想象力和创造力。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音乐风格与特点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音乐风格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音乐知识与技能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https://d.book118.com/735220304034011110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2024-09-15T08:18:55.632</cp:lastPrinted>
  <dcterms:created xsi:type="dcterms:W3CDTF">2024-09-15T00:18:55Z</dcterms:created>
  <dcterms:modified xsi:type="dcterms:W3CDTF">2024-09-15T00:18:57Z</dcterms:modified>
</cp:coreProperties>
</file>