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36ED2-97B4-4E45-B042-1C9E275D7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A1F9C-42FD-46DA-9BA9-BFB434DC0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08C7A-7585-4EDE-BA8F-6BD0E732A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E8A9C3-9D04-4978-B8B3-9804C8654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2B63AC-21CC-4C14-B119-27DFAD8F5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5A843C-3ADF-493B-BCF8-A4474F440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771F69-F6CC-40B0-B739-D4A0A8B3D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30F6C3-B6BF-499B-9F26-13B9615B3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29AA47-B4E4-4E5B-B50F-5B69812E2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AA370-85C7-4CFD-AB01-DED0660D9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9D7A7-48FA-4983-B6AC-FF0B4975E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22103033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《仪表电气设备》PPT课件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仪表电气概述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仪表电气基础知识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常用仪表电气设备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仪表电气安全与维护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仪表电气发展趋势与新技术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实践与应用案例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仪表电气概述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仪表电气是指在工业自动化领域中，用于测量、控制和监测各种电气参数的设备和系统。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它涉及到各种传感器、变送器、控制器、执行器等设备和电路设计、系统集成等技术。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仪表电气的主要功能是实现生产过程中的自动化控制、数据监测和安全管理。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仪表电气的基本概念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用于监测和控制系统中的电压、电流、功率等参数。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能源与电力行业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用于控制和监测各种化学反应过程和制药流程中的参数。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化工与制药行业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用于自动化控制生产线上的各种设备，提高生产效率和产品质量。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制造业与自动化生产线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用于监测和治理各种环境参数，如温度、湿度、压力、气体浓度等。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环境监测与治理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仪表电气的应用领域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仪表电气的发展历程可以追溯到20世纪初，当时人们开始使用各种传感器和变送器来测量电气参数。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随着科技的不断进步，仪表电气的技术和应用领域也不断发展，出现了越来越多的智能化、网络化、微型化的仪表电气设备。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8396" b="1839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目前，随着工业4.0和智能制造的兴起，仪表电气在工业自动化领域中的应用越来越广泛，成为实现工业自动化的重要基础之一。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042" b="70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仪表电气的历史与发展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仪表电气基础知识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电路的基本概念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电路是由电源、负载、开关和导线等组成的闭合回路，用于传输和分配电能的系统。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电路的组成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电路由电源、负载、开关、导线和保护装置等组成，各组成部分具有特定的功能。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电路的基本物理量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电流、电压、电阻、电功率和电能是电路的基本物理量，它们之间的关系是电路分析的基础。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电路基础知识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电子元件的特性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不同的电子元件具有不同的特性，如电阻限制电流，电容存储电荷，电感存储磁场能量等。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电子元件的选择和使用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选择和使用电子元件需要考虑其参数、性能和使用环境，以确保电子设备的正常工作。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电子元件的分类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电子元件是构成电子设备的基本单元，按其功能可分为电阻、电容、电感、晶体管等。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电子元件基础知识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控制系统的组成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控制系统由控制器、执行器、传感器和被控对象等组成，各组成部分具有特定的功能。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控制系统的分类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按控制方式、控制精度和被控对象的不同，控制系统可分为多种类型，如开环控制系统和闭环控制系统等。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控制系统的基本概念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控制系统是利用各种控制元件和传感器等组成的系统，用于控制被控对象的运行状态和参数。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" r="14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电气控制系统基础知识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常用仪表电气设备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67" r="175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用于测量电路中的电流值。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用于测量电路中的电压值。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电压表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用于测量电路中的电功率。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电功率表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用于测量电压、电流、电阻等多种电学量。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万用表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电气测量仪表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将电能转换为机械能的设备，用于驱动各种机械装置。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直流电机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交流电机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变压器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同样是将电能转换为机械能，常见的有异步电机和同步电机。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用于升高或降低交流电的电压，在电力系统中有着广泛应用。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电机与变压器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用于切断或接通电路，有过载保护和短路保护功能。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917" b="16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2167" r="221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断路器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用于远距离控制电动机的启动和停止。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一种控制元件，用于实现自动控制和保护电路。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继电器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低压电器设备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https://d.book118.com/735221030331011100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2024-09-08T23:40:50.067</cp:lastPrinted>
  <dcterms:created xsi:type="dcterms:W3CDTF">2024-09-08T15:40:50Z</dcterms:created>
  <dcterms:modified xsi:type="dcterms:W3CDTF">2024-09-08T15:40:51Z</dcterms:modified>
</cp:coreProperties>
</file>