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3"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3.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Rectangle 2"/>
          <p:cNvSpPr>
            <a:spLocks noGrp="1" noChangeArrowheads="1"/>
          </p:cNvSpPr>
          <p:nvPr>
            <p:ph type="hdr" sz="quarter" idx="4294967295"/>
          </p:nvPr>
        </p:nvSpPr>
        <p:spPr bwMode="auto">
          <a:xfrm>
            <a:off x="0" y="0"/>
            <a:ext cx="2970213" cy="45720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buClrTx/>
              <a:buFontTx/>
            </a:pPr>
            <a:endParaRPr lang="zh-CN" altLang="en-US" sz="1200"/>
          </a:p>
        </p:txBody>
      </p:sp>
      <p:sp>
        <p:nvSpPr>
          <p:cNvPr id="4099" name="Rectangle 3"/>
          <p:cNvSpPr>
            <a:spLocks noGrp="1" noChangeArrowheads="1"/>
          </p:cNvSpPr>
          <p:nvPr>
            <p:ph type="dt" idx="1"/>
          </p:nvPr>
        </p:nvSpPr>
        <p:spPr bwMode="auto">
          <a:xfrm>
            <a:off x="3883025" y="0"/>
            <a:ext cx="2973388" cy="45720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buClrTx/>
              <a:buFontTx/>
            </a:pPr>
            <a:endParaRPr lang="zh-CN" altLang="zh-CN" sz="1200"/>
          </a:p>
        </p:txBody>
      </p:sp>
      <p:sp>
        <p:nvSpPr>
          <p:cNvPr id="4100" name="Rectangle 4"/>
          <p:cNvSpPr>
            <a:spLocks noGrp="1" noRot="1" noChangeAspect="1"/>
          </p:cNvSpPr>
          <p:nvPr>
            <p:ph type="sldImg" idx="2"/>
          </p:nvPr>
        </p:nvSpPr>
        <p:spPr>
          <a:xfrm>
            <a:off x="1143000" y="685800"/>
            <a:ext cx="4572000" cy="3429000"/>
          </a:xfrm>
          <a:prstGeom prst="rect">
            <a:avLst/>
          </a:prstGeom>
          <a:noFill/>
          <a:ln>
            <a:noFill/>
            <a:miter lim="800000"/>
          </a:ln>
        </p:spPr>
      </p:sp>
      <p:sp>
        <p:nvSpPr>
          <p:cNvPr id="4101" name="Rectangle 5"/>
          <p:cNvSpPr>
            <a:spLocks noGrp="1" noRot="1" noChangeArrowheads="1"/>
          </p:cNvSpPr>
          <p:nvPr>
            <p:ph type="body" sz="quarter" idx="3"/>
          </p:nvPr>
        </p:nvSpPr>
        <p:spPr bwMode="auto">
          <a:xfrm>
            <a:off x="685800" y="4343400"/>
            <a:ext cx="5486400" cy="4114800"/>
          </a:xfrm>
          <a:prstGeom prst="rect">
            <a:avLst/>
          </a:prstGeom>
          <a:noFill/>
          <a:ln w="9525">
            <a:noFill/>
            <a:miter lim="800000"/>
          </a:ln>
          <a:effectLst/>
        </p:spPr>
        <p:txBody>
          <a:bodyPr wrap="square" lIns="91440" tIns="45720" rIns="91440" bIns="45720" numCol="1" anchor="ctr" anchorCtr="0" compatLnSpc="1"/>
          <a:lstStyle>
            <a:lvl1pPr marL="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5pPr>
          </a:lstStyle>
          <a:p>
            <a:pPr marL="0" lvl="0" indent="0" defTabSz="914400"/>
            <a:r>
              <a:t>单击此处编辑母版文本样式</a:t>
            </a:r>
          </a:p>
          <a:p>
            <a:pPr marL="457200" lvl="1" indent="0" defTabSz="914400"/>
            <a:r>
              <a:t>第二级</a:t>
            </a:r>
          </a:p>
          <a:p>
            <a:pPr marL="914400" lvl="2" indent="0" defTabSz="914400"/>
            <a:r>
              <a:t>第三级</a:t>
            </a:r>
          </a:p>
          <a:p>
            <a:pPr marL="1371600" lvl="3" indent="0" defTabSz="914400"/>
            <a:r>
              <a:t>第四级</a:t>
            </a:r>
          </a:p>
          <a:p>
            <a:pPr marL="1828800" lvl="4" indent="0" defTabSz="914400"/>
            <a:r>
              <a:t>第五级</a:t>
            </a:r>
          </a:p>
        </p:txBody>
      </p:sp>
      <p:sp>
        <p:nvSpPr>
          <p:cNvPr id="4102" name="Rectangle 6"/>
          <p:cNvSpPr>
            <a:spLocks noGrp="1" noChangeArrowheads="1"/>
          </p:cNvSpPr>
          <p:nvPr>
            <p:ph type="ftr" sz="quarter" idx="4"/>
          </p:nvPr>
        </p:nvSpPr>
        <p:spPr bwMode="auto">
          <a:xfrm>
            <a:off x="0" y="8685213"/>
            <a:ext cx="29702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en-US" sz="1200"/>
          </a:p>
        </p:txBody>
      </p:sp>
      <p:sp>
        <p:nvSpPr>
          <p:cNvPr id="4103" name="Rectangle 7"/>
          <p:cNvSpPr>
            <a:spLocks noGrp="1" noChangeArrowheads="1"/>
          </p:cNvSpPr>
          <p:nvPr>
            <p:ph type="sldNum" sz="quarter" idx="5"/>
          </p:nvPr>
        </p:nvSpPr>
        <p:spPr bwMode="auto">
          <a:xfrm>
            <a:off x="3883025" y="8685213"/>
            <a:ext cx="2973388"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0EF5FE01-5816-44DA-8B3D-EF3B46BFC328}" type="slidenum">
              <a:rPr lang="zh-CN" altLang="zh-CN" sz="1200"/>
              <a:t>‹#›</a:t>
            </a:fld>
            <a:endParaRPr lang="zh-CN" altLang="zh-CN" sz="1200"/>
          </a:p>
        </p:txBody>
      </p:sp>
    </p:spTree>
  </p:cSld>
  <p:clrMap bg1="lt1" tx1="dk1" bg2="lt2" tx2="dk2" accent1="accent1" accent2="accent2" accent3="accent3" accent4="accent4" accent5="accent5" accent6="accent6" hlink="hlink" folHlink="folHlink"/>
  <p:hf dt="0"/>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385" name="幻灯片图像占位符 1"/>
          <p:cNvSpPr>
            <a:spLocks noGrp="1" noRot="1" noChangeAspect="1" noTextEdit="1"/>
          </p:cNvSpPr>
          <p:nvPr>
            <p:ph type="sldImg" idx="4294967295"/>
          </p:nvPr>
        </p:nvSpPr>
        <p:spPr>
          <a:xfrm>
            <a:off x="1143000" y="685800"/>
            <a:ext cx="4572000" cy="3429000"/>
          </a:xfrm>
          <a:prstGeom prst="rect">
            <a:avLst/>
          </a:prstGeom>
          <a:noFill/>
          <a:ln>
            <a:miter lim="800000"/>
          </a:ln>
        </p:spPr>
      </p:sp>
      <p:sp>
        <p:nvSpPr>
          <p:cNvPr id="16386" name="备注占位符 2"/>
          <p:cNvSpPr txBox="1">
            <a:spLocks noGrp="1"/>
          </p:cNvSpPr>
          <p:nvPr>
            <p:ph type="body" idx="1"/>
          </p:nvPr>
        </p:nvSpPr>
        <p:spPr>
          <a:xfrm>
            <a:off x="685800" y="4343400"/>
            <a:ext cx="5486400" cy="4114800"/>
          </a:xfrm>
          <a:prstGeom prst="rect">
            <a:avLst/>
          </a:prstGeom>
          <a:noFill/>
          <a:ln>
            <a:miter lim="800000"/>
          </a:ln>
        </p:spPr>
        <p:txBody>
          <a:bodyPr wrap="square" lIns="91440" tIns="45720" rIns="91440" bIns="45720" anchor="ctr" anchorCtr="0"/>
          <a:lstStyle>
            <a:lvl1pPr marL="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lang="zh-CN" altLang="en-US" sz="1200">
                <a:solidFill>
                  <a:schemeClr val="tx1"/>
                </a:solidFill>
                <a:latin typeface="Arial" pitchFamily="34" charset="0"/>
                <a:ea typeface="宋体" pitchFamily="2" charset="-122"/>
              </a:defRPr>
            </a:lvl5pPr>
          </a:lstStyle>
          <a:p>
            <a:pPr lvl="0"/>
            <a:endParaRPr lang="zh-CN" altLang="en-US"/>
          </a:p>
        </p:txBody>
      </p:sp>
      <p:sp>
        <p:nvSpPr>
          <p:cNvPr id="16387" name="灯片编号占位符 3"/>
          <p:cNvSpPr txBox="1">
            <a:spLocks noGrp="1"/>
          </p:cNvSpPr>
          <p:nvPr>
            <p:ph type="sldNum"/>
          </p:nvPr>
        </p:nvSpPr>
        <p:spPr>
          <a:xfrm>
            <a:off x="3883025" y="8685213"/>
            <a:ext cx="2973388" cy="457200"/>
          </a:xfrm>
          <a:prstGeom prst="rect">
            <a:avLst/>
          </a:prstGeom>
          <a:noFill/>
          <a:ln>
            <a:noFill/>
            <a:miter lim="800000"/>
          </a:ln>
        </p:spPr>
        <p:txBody>
          <a:bodyPr wrap="square"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5820B5F3-BFC5-4682-93E0-F1655BEEC715}" type="slidenum">
              <a:rPr lang="zh-CN" altLang="zh-CN" sz="1200">
                <a:latin typeface="Arial" pitchFamily="34" charset="0"/>
                <a:ea typeface="宋体" pitchFamily="2" charset="-122"/>
              </a:rPr>
              <a:t>11</a:t>
            </a:fld>
            <a:endParaRPr lang="zh-CN" altLang="zh-CN" sz="1200">
              <a:latin typeface="Arial" pitchFamily="34" charset="0"/>
              <a:ea typeface="宋体"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C7F304-C433-4F67-8D0B-0759747E9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68CCA-42E5-47F8-A2E3-8DC4C49E4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359AA5-21FE-4A8E-962A-358C33EF0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AD5054-0972-4645-B366-121C6786F5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29582E-9E75-4C16-885A-8A676207F1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1F276F-1FBB-46F5-8A2E-DA509FD979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5EE396-2C6E-4C5C-8080-6990380FB2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0A1355-59AC-4248-8624-D3F89BE19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DC181C-A64A-4C9E-8424-F3985B6C2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88302E-DE43-499A-9D39-95B84714D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AC5BAE-1CA9-4F3B-A44B-E6789D7E4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rotWithShape="0">
          <a:blip r:embed="rId1"/>
          <a:stretch>
            <a:fillRect/>
          </a:stretch>
        </a:blipFill>
        <a:effectLst/>
      </p:bgPr>
    </p:bg>
    <p:spTree>
      <p:nvGrpSpPr>
        <p:cNvPr id="1" name=""/>
        <p:cNvGrpSpPr/>
        <p:nvPr/>
      </p:nvGrpSpPr>
      <p:grpSpPr>
        <a:xfrm>
          <a:off x="0" y="0"/>
          <a:ext cx="0" cy="0"/>
        </a:xfrm>
      </p:grpSpPr>
      <p:sp>
        <p:nvSpPr>
          <p:cNvPr id="2050" name="Rectangle 2"/>
          <p:cNvSpPr>
            <a:spLocks noGrp="1" noChangeArrowheads="1"/>
          </p:cNvSpPr>
          <p:nvPr>
            <p:ph type="ctrTitle"/>
          </p:nvPr>
        </p:nvSpPr>
        <p:spPr>
          <a:xfrm>
            <a:off x="685800" y="2130425"/>
            <a:ext cx="7772400" cy="1470025"/>
          </a:xfrm>
          <a:noFill/>
        </p:spPr>
        <p:txBody>
          <a:bodyPr/>
          <a:lstStyle>
            <a:lvl1pPr algn="ctr">
              <a:defRPr sz="3600"/>
            </a:lvl1pPr>
          </a:lstStyle>
          <a:p>
            <a:pPr fontAlgn="base"/>
            <a:r>
              <a:rPr lang="zh-CN" strike="noStrike" noProof="1"/>
              <a:t>单击此处编辑母版标题样式</a:t>
            </a:r>
          </a:p>
        </p:txBody>
      </p:sp>
      <p:sp>
        <p:nvSpPr>
          <p:cNvPr id="2051" name="Rectangle 3"/>
          <p:cNvSpPr>
            <a:spLocks noGrp="1" noChangeArrowheads="1"/>
          </p:cNvSpPr>
          <p:nvPr>
            <p:ph type="subTitle" idx="1"/>
          </p:nvPr>
        </p:nvSpPr>
        <p:spPr>
          <a:xfrm>
            <a:off x="1371600" y="3886200"/>
            <a:ext cx="6400800" cy="1198563"/>
          </a:xfrm>
          <a:noFill/>
        </p:spPr>
        <p:txBody>
          <a:bodyPr/>
          <a:lstStyle>
            <a:lvl1pPr marL="0" indent="0" algn="ctr">
              <a:buFontTx/>
              <a:buNone/>
              <a:defRPr sz="2800"/>
            </a:lvl1pPr>
          </a:lstStyle>
          <a:p>
            <a:pPr fontAlgn="base"/>
            <a:r>
              <a:rPr lang="zh-CN" strike="noStrike" noProof="1"/>
              <a:t>单击此处编辑母版副标题样式</a:t>
            </a:r>
          </a:p>
        </p:txBody>
      </p:sp>
      <p:sp>
        <p:nvSpPr>
          <p:cNvPr id="3076"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3077"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a:t>
            </a:r>
            <a:endParaRPr lang="en-US" altLang="zh-CN" sz="1400"/>
          </a:p>
        </p:txBody>
      </p:sp>
      <p:sp>
        <p:nvSpPr>
          <p:cNvPr id="3078"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4075E749-032D-42BE-9F15-9297073EAB39}" type="slidenum">
              <a:rPr lang="zh-CN" altLang="en-US" sz="1400"/>
              <a:t>‹#›</a:t>
            </a:fld>
            <a:endParaRPr lang="zh-CN" altLang="en-US" sz="1400"/>
          </a:p>
        </p:txBody>
      </p:sp>
    </p:spTree>
  </p:cSld>
  <p:clrMapOvr>
    <a:masterClrMapping/>
  </p:clrMapOvr>
  <p:transition advTm="624200"/>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9"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5"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4"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该资料由书利华教育网【www.ShuLiHua.net】为您整理提供</a:t>
            </a:r>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spTree>
  </p:cSld>
  <p:clrMapOvr>
    <a:masterClrMapping/>
  </p:clrMapOvr>
  <p:transition advTm="624200"/>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pPr fontAlgn="base"/>
            <a:r>
              <a:rPr lang="zh-CN" altLang="en-US" strike="noStrike" noProof="1"/>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a:t>单击此处编辑母版副标题样式</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9"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5"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4"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spTree>
  </p:cSld>
  <p:clrMapOvr>
    <a:masterClrMapping/>
  </p:clrMapOvr>
  <p:transition advTm="624200"/>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2.png" /><Relationship Id="rId14" Type="http://schemas.openxmlformats.org/officeDocument/2006/relationships/image" Target="../media/image3.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2.png" /><Relationship Id="rId14" Type="http://schemas.openxmlformats.org/officeDocument/2006/relationships/image" Target="../media/image3.jpeg" /><Relationship Id="rId15"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a:xfrm>
          <a:off x="0" y="0"/>
          <a:ext cx="0" cy="0"/>
        </a:xfrm>
      </p:grpSpPr>
      <p:sp>
        <p:nvSpPr>
          <p:cNvPr id="1026" name="Rectangle 2"/>
          <p:cNvSpPr>
            <a:spLocks noGrp="1"/>
          </p:cNvSpPr>
          <p:nvPr>
            <p:ph type="title" idx="4294967295"/>
          </p:nvPr>
        </p:nvSpPr>
        <p:spPr>
          <a:xfrm>
            <a:off x="457200" y="274638"/>
            <a:ext cx="8229600" cy="1143000"/>
          </a:xfrm>
          <a:prstGeom prst="rect">
            <a:avLst/>
          </a:prstGeom>
          <a:solidFill>
            <a:schemeClr val="bg1">
              <a:alpha val="39999"/>
            </a:schemeClr>
          </a:solidFill>
          <a:ln>
            <a:noFill/>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cs typeface="+mj-cs"/>
              </a:defRPr>
            </a:lvl1pPr>
          </a:lstStyle>
          <a:p>
            <a:pPr lvl="0"/>
            <a:r>
              <a:t>单击此处编辑母版标题样式</a:t>
            </a:r>
          </a:p>
        </p:txBody>
      </p:sp>
      <p:sp>
        <p:nvSpPr>
          <p:cNvPr id="1027" name="Rectangle 3"/>
          <p:cNvSpPr>
            <a:spLocks noGrp="1"/>
          </p:cNvSpPr>
          <p:nvPr>
            <p:ph type="body" idx="1"/>
          </p:nvPr>
        </p:nvSpPr>
        <p:spPr>
          <a:xfrm>
            <a:off x="457200" y="1600200"/>
            <a:ext cx="8229600" cy="4525963"/>
          </a:xfrm>
          <a:prstGeom prst="rect">
            <a:avLst/>
          </a:prstGeom>
          <a:solidFill>
            <a:schemeClr val="bg1">
              <a:alpha val="39999"/>
            </a:schemeClr>
          </a:solidFill>
          <a:ln>
            <a:noFill/>
            <a:miter lim="800000"/>
          </a:ln>
        </p:spPr>
        <p:txBody>
          <a:bodyPr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en-US" altLang="zh-CN" sz="1400"/>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en-US" sz="1400"/>
              <a:t>该</a:t>
            </a:r>
            <a:endParaRPr lang="en-US" altLang="zh-CN" sz="1400"/>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063082-1353-4682-8883-F42113953A0F}" type="slidenum">
              <a:rPr lang="zh-CN" altLang="en-US" sz="1400"/>
              <a:t>‹#›</a:t>
            </a:fld>
            <a:endParaRPr lang="zh-CN" altLang="en-US" sz="1400"/>
          </a:p>
        </p:txBody>
      </p:sp>
      <p:pic>
        <p:nvPicPr>
          <p:cNvPr id="1031"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advTm="624200"/>
  <p:timing/>
  <p:hf hdr="0" dt="0"/>
  <p:txStyles>
    <p:titleStyle>
      <a:lvl1pPr marL="0" indent="0" algn="l" defTabSz="914400" rtl="0" eaLnBrk="0" fontAlgn="base" hangingPunct="0">
        <a:lnSpc>
          <a:spcPct val="100000"/>
        </a:lnSpc>
        <a:spcBef>
          <a:spcPct val="0"/>
        </a:spcBef>
        <a:spcAft>
          <a:spcPct val="0"/>
        </a:spcAft>
        <a:buClrTx/>
        <a:buSzTx/>
        <a:buFontTx/>
        <a:buNone/>
        <a:defRPr sz="3200">
          <a:solidFill>
            <a:schemeClr val="tx2"/>
          </a:solidFill>
          <a:latin typeface="Arial" pitchFamily="34" charset="0"/>
          <a:ea typeface="微软雅黑" pitchFamily="34"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sz="1600">
          <a:solidFill>
            <a:schemeClr val="tx1"/>
          </a:solidFill>
          <a:latin typeface="+mn-lt"/>
          <a:ea typeface="+mn-ea"/>
        </a:defRPr>
      </a:lvl5pPr>
      <a:lvl6pPr marL="2514600" indent="-228600" algn="l" rtl="0" fontAlgn="base">
        <a:spcBef>
          <a:spcPct val="20000"/>
        </a:spcBef>
        <a:spcAft>
          <a:spcPct val="0"/>
        </a:spcAft>
        <a:buChar char="»"/>
        <a:defRPr sz="1600">
          <a:solidFill>
            <a:schemeClr val="tx1"/>
          </a:solidFill>
          <a:latin typeface="+mn-lt"/>
          <a:ea typeface="+mn-ea"/>
        </a:defRPr>
      </a:lvl6pPr>
      <a:lvl7pPr marL="2971800" indent="-228600" algn="l" rtl="0" fontAlgn="base">
        <a:spcBef>
          <a:spcPct val="20000"/>
        </a:spcBef>
        <a:spcAft>
          <a:spcPct val="0"/>
        </a:spcAft>
        <a:buChar char="»"/>
        <a:defRPr sz="1600">
          <a:solidFill>
            <a:schemeClr val="tx1"/>
          </a:solidFill>
          <a:latin typeface="+mn-lt"/>
          <a:ea typeface="+mn-ea"/>
        </a:defRPr>
      </a:lvl7pPr>
      <a:lvl8pPr marL="3429000" indent="-228600" algn="l" rtl="0" fontAlgn="base">
        <a:spcBef>
          <a:spcPct val="20000"/>
        </a:spcBef>
        <a:spcAft>
          <a:spcPct val="0"/>
        </a:spcAft>
        <a:buChar char="»"/>
        <a:defRPr sz="1600">
          <a:solidFill>
            <a:schemeClr val="tx1"/>
          </a:solidFill>
          <a:latin typeface="+mn-lt"/>
          <a:ea typeface="+mn-ea"/>
        </a:defRPr>
      </a:lvl8pPr>
      <a:lvl9pPr marL="3886200" indent="-228600" algn="l" rtl="0" fontAlgn="base">
        <a:spcBef>
          <a:spcPct val="20000"/>
        </a:spcBef>
        <a:spcAft>
          <a:spcPct val="0"/>
        </a:spcAft>
        <a:buChar char="»"/>
        <a:defRPr sz="16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a:xfrm>
          <a:off x="0" y="0"/>
          <a:ext cx="0" cy="0"/>
        </a:xfrm>
      </p:grpSpPr>
      <p:sp>
        <p:nvSpPr>
          <p:cNvPr id="2050" name="Rectangle 2"/>
          <p:cNvSpPr>
            <a:spLocks noGrp="1"/>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lvl="0"/>
            <a:r>
              <a:t>单击此处编辑母版标题样式</a:t>
            </a:r>
          </a:p>
        </p:txBody>
      </p:sp>
      <p:sp>
        <p:nvSpPr>
          <p:cNvPr id="2051" name="Rectangle 3"/>
          <p:cNvSpPr>
            <a:spLocks noGrp="1"/>
          </p:cNvSpPr>
          <p:nvPr>
            <p:ph type="body" idx="1"/>
          </p:nvPr>
        </p:nvSpPr>
        <p:spPr>
          <a:xfrm>
            <a:off x="457200" y="1600200"/>
            <a:ext cx="8229600" cy="4525963"/>
          </a:xfrm>
          <a:prstGeom prst="rect">
            <a:avLst/>
          </a:prstGeom>
          <a:noFill/>
          <a:ln>
            <a:noFill/>
            <a:miter lim="800000"/>
          </a:ln>
        </p:spPr>
        <p:txBody>
          <a:bodyPr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2" name="Rectangle 4"/>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endParaRPr lang="zh-CN" altLang="zh-CN" sz="1400">
              <a:latin typeface="Arial" pitchFamily="34" charset="0"/>
              <a:ea typeface="宋体" pitchFamily="2" charset="-122"/>
            </a:endParaRPr>
          </a:p>
        </p:txBody>
      </p:sp>
      <p:sp>
        <p:nvSpPr>
          <p:cNvPr id="2053" name="Rectangle 5"/>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buClrTx/>
              <a:buFontTx/>
            </a:pPr>
            <a:r>
              <a:rPr lang="zh-CN" altLang="zh-CN" sz="1400">
                <a:latin typeface="Arial" pitchFamily="34" charset="0"/>
                <a:ea typeface="宋体" pitchFamily="2" charset="-122"/>
              </a:rPr>
              <a:t>该资料由书利华教育网【www.ShuLiHua.net】为您整理提供</a:t>
            </a:r>
          </a:p>
        </p:txBody>
      </p:sp>
      <p:sp>
        <p:nvSpPr>
          <p:cNvPr id="2054"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299662A-AFFC-46AD-8B7B-AB7F0F792748}" type="slidenum">
              <a:rPr lang="zh-CN" altLang="zh-CN" sz="1400">
                <a:latin typeface="Arial" pitchFamily="34" charset="0"/>
                <a:ea typeface="宋体" pitchFamily="2" charset="-122"/>
              </a:rPr>
              <a:t>‹#›</a:t>
            </a:fld>
            <a:endParaRPr lang="zh-CN" altLang="zh-CN" sz="1400">
              <a:latin typeface="Arial" pitchFamily="34" charset="0"/>
              <a:ea typeface="宋体" pitchFamily="2" charset="-122"/>
            </a:endParaRPr>
          </a:p>
        </p:txBody>
      </p:sp>
      <p:pic>
        <p:nvPicPr>
          <p:cNvPr id="2055"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ransition advTm="624200"/>
  <p:timing/>
  <p:txStyles>
    <p:titleStyle>
      <a:lvl1pPr marL="0" indent="0" algn="ctr" defTabSz="914400" rtl="0" eaLnBrk="0" fontAlgn="base" hangingPunct="0">
        <a:lnSpc>
          <a:spcPct val="100000"/>
        </a:lnSpc>
        <a:spcBef>
          <a:spcPct val="0"/>
        </a:spcBef>
        <a:spcAft>
          <a:spcPct val="0"/>
        </a:spcAft>
        <a:buClrTx/>
        <a:buSzTx/>
        <a:buFontTx/>
        <a:buNone/>
        <a:defRPr sz="4400">
          <a:solidFill>
            <a:schemeClr val="tx2"/>
          </a:solidFill>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gif" /><Relationship Id="rId4" Type="http://schemas.openxmlformats.org/officeDocument/2006/relationships/image" Target="../media/image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7.jpeg" /><Relationship Id="rId4" Type="http://schemas.openxmlformats.org/officeDocument/2006/relationships/image" Target="../media/image6.gif"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7.jpeg" /><Relationship Id="rId4" Type="http://schemas.openxmlformats.org/officeDocument/2006/relationships/image" Target="../media/image6.gif"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gif" /><Relationship Id="rId4" Type="http://schemas.openxmlformats.org/officeDocument/2006/relationships/image" Target="../media/image7.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22121004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1" name="WordArt 2"/>
          <p:cNvSpPr/>
          <p:nvPr/>
        </p:nvSpPr>
        <p:spPr>
          <a:xfrm>
            <a:off x="2133600" y="2133600"/>
            <a:ext cx="5111750" cy="1897063"/>
          </a:xfrm>
        </p:spPr>
        <p:txBody>
          <a:bodyPr wrap="none" fromWordArt="1" anchor="t" anchorCtr="0">
            <a:prstTxWarp prst="textPlain">
              <a:avLst>
                <a:gd name="adj" fmla="val 50000"/>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4000" kern="10">
                <a:ln>
                  <a:solidFill>
                    <a:prstClr val="black"/>
                  </a:solidFill>
                  <a:round/>
                </a:ln>
                <a:solidFill>
                  <a:srgbClr val="000000">
                    <a:alpha val="58038"/>
                  </a:srgbClr>
                </a:solidFill>
                <a:latin typeface="宋体"/>
              </a:rPr>
              <a:t>期中考试动员</a:t>
            </a:r>
          </a:p>
        </p:txBody>
      </p:sp>
      <p:sp>
        <p:nvSpPr>
          <p:cNvPr id="5122" name="Text Box 3"/>
          <p:cNvSpPr txBox="1">
            <a:spLocks noChangeArrowheads="1"/>
          </p:cNvSpPr>
          <p:nvPr/>
        </p:nvSpPr>
        <p:spPr bwMode="auto">
          <a:xfrm>
            <a:off x="323850" y="549275"/>
            <a:ext cx="8070850" cy="460375"/>
          </a:xfrm>
          <a:prstGeom prst="rect">
            <a:avLst/>
          </a:prstGeom>
          <a:noFill/>
          <a:ln w="9525">
            <a:noFill/>
            <a:miter lim="800000"/>
          </a:ln>
          <a:effectLst/>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hangingPunct="0">
              <a:buClrTx/>
              <a:buFontTx/>
            </a:pPr>
            <a:r>
              <a:rPr lang="zh-CN" altLang="en-US"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温馨提示：期中考试</a:t>
            </a:r>
            <a:r>
              <a:rPr lang="zh-CN" altLang="zh-CN"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时间：</a:t>
            </a:r>
            <a:r>
              <a:rPr lang="en-US" altLang="zh-CN"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4</a:t>
            </a:r>
            <a:r>
              <a:rPr lang="zh-CN" altLang="en-US"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月</a:t>
            </a:r>
            <a:r>
              <a:rPr lang="en-US" altLang="zh-CN"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26</a:t>
            </a:r>
            <a:r>
              <a:rPr lang="zh-CN" altLang="en-US"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（周一）、</a:t>
            </a:r>
            <a:r>
              <a:rPr lang="en-US" altLang="zh-CN"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27</a:t>
            </a:r>
            <a:r>
              <a:rPr lang="zh-CN" altLang="en-US" sz="2400" b="1" spc="0">
                <a:solidFill>
                  <a:srgbClr val="000000"/>
                </a:solidFill>
                <a:effectLst>
                  <a:outerShdw blurRad="38100" dist="38100" dir="2700000" algn="tl">
                    <a:srgbClr val="000000">
                      <a:alpha val="43137"/>
                    </a:srgbClr>
                  </a:outerShdw>
                </a:effectLst>
                <a:latin typeface="Arial" pitchFamily="34" charset="0"/>
                <a:ea typeface="楷体_GB2312" pitchFamily="49" charset="-122"/>
              </a:rPr>
              <a:t>（周二）。</a:t>
            </a:r>
            <a:endParaRPr lang="zh-CN" altLang="en-US" sz="2400" b="1">
              <a:solidFill>
                <a:srgbClr val="000000"/>
              </a:solidFill>
              <a:effectLst>
                <a:outerShdw blurRad="38100" dist="38100" dir="2700000" algn="tl">
                  <a:srgbClr val="000000">
                    <a:alpha val="43137"/>
                  </a:srgbClr>
                </a:outerShdw>
              </a:effectLst>
              <a:latin typeface="Arial" pitchFamily="34" charset="0"/>
              <a:ea typeface="楷体_GB2312" pitchFamily="49" charset="-122"/>
            </a:endParaRPr>
          </a:p>
        </p:txBody>
      </p:sp>
      <p:sp>
        <p:nvSpPr>
          <p:cNvPr id="5123" name="文本框 5129"/>
          <p:cNvSpPr txBox="1"/>
          <p:nvPr/>
        </p:nvSpPr>
        <p:spPr>
          <a:xfrm>
            <a:off x="4191000" y="6019800"/>
            <a:ext cx="4113213" cy="522288"/>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en-US" altLang="zh-CN" sz="2800" b="1">
                <a:solidFill>
                  <a:srgbClr val="FFFF00"/>
                </a:solidFill>
                <a:latin typeface="DFKai-SB" pitchFamily="1" charset="-120"/>
                <a:ea typeface="DFKai-SB" pitchFamily="1" charset="-120"/>
              </a:rPr>
              <a:t>-----</a:t>
            </a:r>
            <a:r>
              <a:rPr lang="zh-CN" altLang="en-US" sz="2800" b="1">
                <a:solidFill>
                  <a:srgbClr val="FFFF00"/>
                </a:solidFill>
                <a:latin typeface="DFKai-SB" pitchFamily="1" charset="-120"/>
                <a:ea typeface="DFKai-SB" pitchFamily="1" charset="-120"/>
              </a:rPr>
              <a:t>初一</a:t>
            </a:r>
            <a:r>
              <a:rPr lang="en-US" altLang="zh-CN" sz="2800" b="1">
                <a:solidFill>
                  <a:srgbClr val="FFFF00"/>
                </a:solidFill>
                <a:latin typeface="DFKai-SB" pitchFamily="1" charset="-120"/>
                <a:ea typeface="DFKai-SB" pitchFamily="1" charset="-120"/>
              </a:rPr>
              <a:t>·</a:t>
            </a:r>
            <a:r>
              <a:rPr lang="zh-CN" altLang="en-US" sz="2800" b="1">
                <a:solidFill>
                  <a:srgbClr val="FFFF00"/>
                </a:solidFill>
                <a:latin typeface="DFKai-SB" pitchFamily="1" charset="-120"/>
                <a:ea typeface="DFKai-SB" pitchFamily="1" charset="-120"/>
              </a:rPr>
              <a:t>二班主题班会</a:t>
            </a:r>
          </a:p>
        </p:txBody>
      </p:sp>
      <p:sp>
        <p:nvSpPr>
          <p:cNvPr id="2" name="灯片编号占位符 1">
            <a:extLst>
              <a:ext uri="{FF2B5EF4-FFF2-40B4-BE49-F238E27FC236}">
                <a16:creationId xmlns:a16="http://schemas.microsoft.com/office/drawing/2014/main" id="{D2BB0483-2802-7DD9-670E-91BAAECD1E94}"/>
              </a:ext>
            </a:extLst>
          </p:cNvPr>
          <p:cNvSpPr>
            <a:spLocks noGrp="1"/>
          </p:cNvSpPr>
          <p:nvPr>
            <p:ph type="sldNum" sz="quarter" idx="12"/>
          </p:nvPr>
        </p:nvSpPr>
        <p:spPr/>
        <p:txBody>
          <a:bodyPr/>
          <a:lstStyle/>
          <a:p>
            <a:pPr lvl="0" algn="r"/>
            <a:fld id="{4075E749-032D-42BE-9F15-9297073EAB39}" type="slidenum">
              <a:rPr lang="zh-CN" altLang="en-US" sz="1400" smtClean="0"/>
              <a:t>1</a:t>
            </a:fld>
            <a:endParaRPr lang="zh-CN" altLang="en-US" sz="1400"/>
          </a:p>
        </p:txBody>
      </p:sp>
      <p:sp>
        <p:nvSpPr>
          <p:cNvPr id="3" name="页脚占位符 2">
            <a:extLst>
              <a:ext uri="{FF2B5EF4-FFF2-40B4-BE49-F238E27FC236}">
                <a16:creationId xmlns:a16="http://schemas.microsoft.com/office/drawing/2014/main" id="{9913216F-696E-988B-6B42-269DEE78A083}"/>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5" name="Rectangle 2"/>
          <p:cNvSpPr>
            <a:spLocks noGrp="1"/>
          </p:cNvSpPr>
          <p:nvPr>
            <p:ph idx="1"/>
          </p:nvPr>
        </p:nvSpPr>
        <p:spPr>
          <a:xfrm>
            <a:off x="0" y="1143000"/>
            <a:ext cx="8558213" cy="3724275"/>
          </a:xfrm>
          <a:prstGeom prst="rect">
            <a:avLst/>
          </a:prstGeom>
          <a:no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r>
              <a:rPr lang="zh-CN" altLang="en-US" sz="5400" b="1">
                <a:solidFill>
                  <a:srgbClr val="000000"/>
                </a:solidFill>
                <a:latin typeface="Webdings" pitchFamily="18" charset="2"/>
                <a:ea typeface="华文新魏" pitchFamily="2" charset="-122"/>
              </a:rPr>
              <a:t>今天多一点准备，明天少一些匆忙！</a:t>
            </a:r>
          </a:p>
          <a:p>
            <a:pPr lvl="0" eaLnBrk="1" hangingPunct="1">
              <a:buFont typeface="Wingdings" pitchFamily="2" charset="2"/>
              <a:buNone/>
            </a:pPr>
            <a:endParaRPr lang="zh-CN" altLang="en-US" sz="5400" b="1">
              <a:solidFill>
                <a:srgbClr val="000000"/>
              </a:solidFill>
              <a:latin typeface="Webdings" pitchFamily="18" charset="2"/>
              <a:ea typeface="华文新魏" pitchFamily="2" charset="-122"/>
            </a:endParaRPr>
          </a:p>
          <a:p>
            <a:pPr lvl="0" eaLnBrk="1" hangingPunct="1"/>
            <a:r>
              <a:rPr lang="zh-CN" altLang="en-US" sz="5400" b="1">
                <a:solidFill>
                  <a:srgbClr val="000000"/>
                </a:solidFill>
                <a:latin typeface="Webdings" pitchFamily="18" charset="2"/>
                <a:ea typeface="华文新魏" pitchFamily="2" charset="-122"/>
              </a:rPr>
              <a:t>要做事，但不要做事务的奴隶</a:t>
            </a:r>
          </a:p>
          <a:p>
            <a:pPr lvl="0" eaLnBrk="1" hangingPunct="1">
              <a:buFont typeface="Wingdings" pitchFamily="2" charset="2"/>
              <a:buNone/>
            </a:pPr>
            <a:endParaRPr lang="zh-CN" altLang="en-US" sz="5400" b="1">
              <a:solidFill>
                <a:srgbClr val="000000"/>
              </a:solidFill>
              <a:latin typeface="Webdings" pitchFamily="18" charset="2"/>
              <a:ea typeface="华文新魏" pitchFamily="2" charset="-122"/>
            </a:endParaRPr>
          </a:p>
        </p:txBody>
      </p:sp>
      <p:sp>
        <p:nvSpPr>
          <p:cNvPr id="2" name="灯片编号占位符 1">
            <a:extLst>
              <a:ext uri="{FF2B5EF4-FFF2-40B4-BE49-F238E27FC236}">
                <a16:creationId xmlns:a16="http://schemas.microsoft.com/office/drawing/2014/main" id="{A290FE75-9697-2B41-76F5-4005BC246CF7}"/>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2</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345FE61A-58A6-9E58-7EFF-0706E1C2ABAB}"/>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69" name="Text Box 2"/>
          <p:cNvSpPr txBox="1"/>
          <p:nvPr/>
        </p:nvSpPr>
        <p:spPr>
          <a:xfrm>
            <a:off x="0" y="908050"/>
            <a:ext cx="9144000" cy="579438"/>
          </a:xfrm>
          <a:prstGeom prst="rect">
            <a:avLst/>
          </a:prstGeom>
          <a:solidFill>
            <a:schemeClr val="tx1"/>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200" b="1">
                <a:solidFill>
                  <a:srgbClr val="000000"/>
                </a:solidFill>
                <a:latin typeface="Arial" pitchFamily="34" charset="0"/>
                <a:ea typeface="黑体" pitchFamily="2" charset="-122"/>
              </a:rPr>
              <a:t>我们先来做一组简单的调查：</a:t>
            </a:r>
          </a:p>
        </p:txBody>
      </p:sp>
      <p:sp>
        <p:nvSpPr>
          <p:cNvPr id="7170" name="Text Box 3"/>
          <p:cNvSpPr txBox="1"/>
          <p:nvPr/>
        </p:nvSpPr>
        <p:spPr>
          <a:xfrm>
            <a:off x="0" y="1989138"/>
            <a:ext cx="9144000" cy="400050"/>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zh-CN" sz="2000">
                <a:solidFill>
                  <a:srgbClr val="000000"/>
                </a:solidFill>
                <a:latin typeface="黑体" pitchFamily="2" charset="-122"/>
                <a:ea typeface="黑体" pitchFamily="2" charset="-122"/>
              </a:rPr>
              <a:t>Q1</a:t>
            </a:r>
            <a:r>
              <a:rPr lang="zh-CN" altLang="en-US" sz="2000">
                <a:solidFill>
                  <a:srgbClr val="000000"/>
                </a:solidFill>
                <a:latin typeface="黑体" pitchFamily="2" charset="-122"/>
                <a:ea typeface="黑体" pitchFamily="2" charset="-122"/>
              </a:rPr>
              <a:t>：你害怕</a:t>
            </a:r>
            <a:r>
              <a:rPr lang="zh-CN" altLang="zh-CN" sz="2000">
                <a:solidFill>
                  <a:srgbClr val="000000"/>
                </a:solidFill>
                <a:latin typeface="黑体" pitchFamily="2" charset="-122"/>
                <a:ea typeface="黑体" pitchFamily="2" charset="-122"/>
              </a:rPr>
              <a:t>/</a:t>
            </a:r>
            <a:r>
              <a:rPr lang="zh-CN" altLang="en-US" sz="2000">
                <a:solidFill>
                  <a:srgbClr val="000000"/>
                </a:solidFill>
                <a:latin typeface="黑体" pitchFamily="2" charset="-122"/>
                <a:ea typeface="黑体" pitchFamily="2" charset="-122"/>
              </a:rPr>
              <a:t>讨厌  测验</a:t>
            </a:r>
            <a:r>
              <a:rPr lang="zh-CN" altLang="zh-CN" sz="2000">
                <a:solidFill>
                  <a:srgbClr val="000000"/>
                </a:solidFill>
                <a:latin typeface="黑体" pitchFamily="2" charset="-122"/>
                <a:ea typeface="黑体" pitchFamily="2" charset="-122"/>
              </a:rPr>
              <a:t>/</a:t>
            </a:r>
            <a:r>
              <a:rPr lang="zh-CN" altLang="en-US" sz="2000">
                <a:solidFill>
                  <a:srgbClr val="000000"/>
                </a:solidFill>
                <a:latin typeface="黑体" pitchFamily="2" charset="-122"/>
                <a:ea typeface="黑体" pitchFamily="2" charset="-122"/>
              </a:rPr>
              <a:t>考试吗？</a:t>
            </a:r>
          </a:p>
        </p:txBody>
      </p:sp>
      <p:sp>
        <p:nvSpPr>
          <p:cNvPr id="7171" name="Text Box 4"/>
          <p:cNvSpPr txBox="1"/>
          <p:nvPr/>
        </p:nvSpPr>
        <p:spPr>
          <a:xfrm>
            <a:off x="539750" y="2636838"/>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000">
                <a:solidFill>
                  <a:srgbClr val="000000"/>
                </a:solidFill>
                <a:latin typeface="黑体" pitchFamily="2" charset="-122"/>
                <a:ea typeface="黑体" pitchFamily="2" charset="-122"/>
              </a:rPr>
              <a:t>有多害怕</a:t>
            </a:r>
            <a:r>
              <a:rPr lang="zh-CN" altLang="zh-CN" sz="2000">
                <a:solidFill>
                  <a:srgbClr val="000000"/>
                </a:solidFill>
                <a:latin typeface="黑体" pitchFamily="2" charset="-122"/>
                <a:ea typeface="黑体" pitchFamily="2" charset="-122"/>
              </a:rPr>
              <a:t>/</a:t>
            </a:r>
            <a:r>
              <a:rPr lang="zh-CN" altLang="en-US" sz="2000">
                <a:solidFill>
                  <a:srgbClr val="000000"/>
                </a:solidFill>
                <a:latin typeface="黑体" pitchFamily="2" charset="-122"/>
                <a:ea typeface="黑体" pitchFamily="2" charset="-122"/>
              </a:rPr>
              <a:t>讨厌？</a:t>
            </a:r>
          </a:p>
        </p:txBody>
      </p:sp>
      <p:sp>
        <p:nvSpPr>
          <p:cNvPr id="7172" name="Text Box 5"/>
          <p:cNvSpPr txBox="1"/>
          <p:nvPr/>
        </p:nvSpPr>
        <p:spPr>
          <a:xfrm>
            <a:off x="539750" y="3357563"/>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000">
                <a:solidFill>
                  <a:srgbClr val="000000"/>
                </a:solidFill>
                <a:latin typeface="黑体" pitchFamily="2" charset="-122"/>
                <a:ea typeface="黑体" pitchFamily="2" charset="-122"/>
              </a:rPr>
              <a:t>最害怕</a:t>
            </a:r>
            <a:r>
              <a:rPr lang="zh-CN" altLang="zh-CN" sz="2000">
                <a:solidFill>
                  <a:srgbClr val="000000"/>
                </a:solidFill>
                <a:latin typeface="黑体" pitchFamily="2" charset="-122"/>
                <a:ea typeface="黑体" pitchFamily="2" charset="-122"/>
              </a:rPr>
              <a:t>/</a:t>
            </a:r>
            <a:r>
              <a:rPr lang="zh-CN" altLang="en-US" sz="2000">
                <a:solidFill>
                  <a:srgbClr val="000000"/>
                </a:solidFill>
                <a:latin typeface="黑体" pitchFamily="2" charset="-122"/>
                <a:ea typeface="黑体" pitchFamily="2" charset="-122"/>
              </a:rPr>
              <a:t>讨厌哪一科的测验</a:t>
            </a:r>
            <a:r>
              <a:rPr lang="zh-CN" altLang="zh-CN" sz="2000">
                <a:solidFill>
                  <a:srgbClr val="000000"/>
                </a:solidFill>
                <a:latin typeface="黑体" pitchFamily="2" charset="-122"/>
                <a:ea typeface="黑体" pitchFamily="2" charset="-122"/>
              </a:rPr>
              <a:t>/</a:t>
            </a:r>
            <a:r>
              <a:rPr lang="zh-CN" altLang="en-US" sz="2000">
                <a:solidFill>
                  <a:srgbClr val="000000"/>
                </a:solidFill>
                <a:latin typeface="黑体" pitchFamily="2" charset="-122"/>
                <a:ea typeface="黑体" pitchFamily="2" charset="-122"/>
              </a:rPr>
              <a:t>考试？</a:t>
            </a:r>
          </a:p>
        </p:txBody>
      </p:sp>
      <p:sp>
        <p:nvSpPr>
          <p:cNvPr id="7173" name="Text Box 6"/>
          <p:cNvSpPr txBox="1"/>
          <p:nvPr/>
        </p:nvSpPr>
        <p:spPr>
          <a:xfrm>
            <a:off x="539750" y="4005263"/>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000">
                <a:solidFill>
                  <a:srgbClr val="000000"/>
                </a:solidFill>
                <a:latin typeface="黑体" pitchFamily="2" charset="-122"/>
                <a:ea typeface="黑体" pitchFamily="2" charset="-122"/>
              </a:rPr>
              <a:t>为什么？</a:t>
            </a:r>
          </a:p>
        </p:txBody>
      </p:sp>
      <p:sp>
        <p:nvSpPr>
          <p:cNvPr id="2" name="灯片编号占位符 1">
            <a:extLst>
              <a:ext uri="{FF2B5EF4-FFF2-40B4-BE49-F238E27FC236}">
                <a16:creationId xmlns:a16="http://schemas.microsoft.com/office/drawing/2014/main" id="{EA962011-3195-9A93-4CCB-2DEBACF9C763}"/>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3</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A02E9107-4CFF-6E8C-6542-229040E77D1B}"/>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ustDataLst>
      <p:tags r:id="rId2"/>
    </p:custDataLst>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strips(downLeft)">
                                      <p:cBhvr>
                                        <p:cTn id="7" dur="500"/>
                                        <p:tgtEl>
                                          <p:spTgt spid="717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12" dur="500" fill="hold" grpId="0" nodeType="clickEffect">
                                  <p:stCondLst>
                                    <p:cond delay="0"/>
                                  </p:stCondLst>
                                  <p:childTnLst>
                                    <p:set>
                                      <p:cBhvr>
                                        <p:cTn id="11" dur="1" fill="hold">
                                          <p:stCondLst>
                                            <p:cond delay="0"/>
                                          </p:stCondLst>
                                        </p:cTn>
                                        <p:tgtEl>
                                          <p:spTgt spid="7171"/>
                                        </p:tgtEl>
                                        <p:attrNameLst>
                                          <p:attrName>style.visibility</p:attrName>
                                        </p:attrNameLst>
                                      </p:cBhvr>
                                      <p:to>
                                        <p:strVal val="visible"/>
                                      </p:to>
                                    </p:set>
                                    <p:animEffect transition="in" filter="strips(downLeft)">
                                      <p:cBhvr>
                                        <p:cTn id="12" dur="500"/>
                                        <p:tgtEl>
                                          <p:spTgt spid="717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12" dur="500" fill="hold" grpId="0" nodeType="clickEffect">
                                  <p:stCondLst>
                                    <p:cond delay="0"/>
                                  </p:stCondLst>
                                  <p:childTnLst>
                                    <p:set>
                                      <p:cBhvr>
                                        <p:cTn id="16" dur="1" fill="hold">
                                          <p:stCondLst>
                                            <p:cond delay="0"/>
                                          </p:stCondLst>
                                        </p:cTn>
                                        <p:tgtEl>
                                          <p:spTgt spid="7172"/>
                                        </p:tgtEl>
                                        <p:attrNameLst>
                                          <p:attrName>style.visibility</p:attrName>
                                        </p:attrNameLst>
                                      </p:cBhvr>
                                      <p:to>
                                        <p:strVal val="visible"/>
                                      </p:to>
                                    </p:set>
                                    <p:animEffect transition="in" filter="strips(downLeft)">
                                      <p:cBhvr>
                                        <p:cTn id="17" dur="500"/>
                                        <p:tgtEl>
                                          <p:spTgt spid="717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8" presetClass="entr" presetSubtype="12" dur="500" fill="hold" grpId="0" nodeType="clickEffect">
                                  <p:stCondLst>
                                    <p:cond delay="0"/>
                                  </p:stCondLst>
                                  <p:childTnLst>
                                    <p:set>
                                      <p:cBhvr>
                                        <p:cTn id="21" dur="1" fill="hold">
                                          <p:stCondLst>
                                            <p:cond delay="0"/>
                                          </p:stCondLst>
                                        </p:cTn>
                                        <p:tgtEl>
                                          <p:spTgt spid="7173"/>
                                        </p:tgtEl>
                                        <p:attrNameLst>
                                          <p:attrName>style.visibility</p:attrName>
                                        </p:attrNameLst>
                                      </p:cBhvr>
                                      <p:to>
                                        <p:strVal val="visible"/>
                                      </p:to>
                                    </p:set>
                                    <p:animEffect transition="in" filter="strips(downLeft)">
                                      <p:cBhvr>
                                        <p:cTn id="22" dur="500"/>
                                        <p:tgtEl>
                                          <p:spTgt spid="71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p:bldP spid="7172" grpId="0"/>
      <p:bldP spid="717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3" name="Rectangle 2"/>
          <p:cNvSpPr>
            <a:spLocks noGrp="1"/>
          </p:cNvSpPr>
          <p:nvPr>
            <p:ph idx="1"/>
          </p:nvPr>
        </p:nvSpPr>
        <p:spPr>
          <a:xfrm>
            <a:off x="0" y="1568450"/>
            <a:ext cx="9144000" cy="708025"/>
          </a:xfrm>
          <a:prstGeom prst="rect">
            <a:avLst/>
          </a:prstGeom>
          <a:solidFill>
            <a:schemeClr val="tx1">
              <a:alpha val="61960"/>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zh-CN" altLang="en-US" b="1">
                <a:solidFill>
                  <a:srgbClr val="000000"/>
                </a:solidFill>
                <a:ea typeface="黑体" pitchFamily="2" charset="-122"/>
              </a:rPr>
              <a:t>不知道你听说过吗？</a:t>
            </a:r>
          </a:p>
        </p:txBody>
      </p:sp>
      <p:sp>
        <p:nvSpPr>
          <p:cNvPr id="2" name="灯片编号占位符 1">
            <a:extLst>
              <a:ext uri="{FF2B5EF4-FFF2-40B4-BE49-F238E27FC236}">
                <a16:creationId xmlns:a16="http://schemas.microsoft.com/office/drawing/2014/main" id="{D54F53A0-D92E-5A14-10EF-028D0D03E42E}"/>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4</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C0DF1721-EA7E-8EC5-6F66-59A5DF5DA8EA}"/>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7" name="Rectangle 2"/>
          <p:cNvSpPr>
            <a:spLocks noGrp="1"/>
          </p:cNvSpPr>
          <p:nvPr>
            <p:ph type="ctrTitle"/>
          </p:nvPr>
        </p:nvSpPr>
        <p:spPr>
          <a:xfrm>
            <a:off x="-1762125" y="2636838"/>
            <a:ext cx="8059738" cy="2954337"/>
          </a:xfrm>
          <a:prstGeom prst="rect">
            <a:avLst/>
          </a:prstGeom>
          <a:noFill/>
          <a:ln>
            <a:noFill/>
            <a:miter lim="800000"/>
          </a:ln>
        </p:spPr>
        <p:txBody>
          <a:bodyPr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defRPr>
            </a:lvl1pPr>
          </a:lstStyle>
          <a:p>
            <a:pPr lvl="0" eaLnBrk="1" hangingPunct="1"/>
            <a:r>
              <a:rPr lang="zh-CN" altLang="en-US" sz="15000">
                <a:solidFill>
                  <a:srgbClr val="000000"/>
                </a:solidFill>
                <a:ea typeface="黑体" pitchFamily="2" charset="-122"/>
              </a:rPr>
              <a:t>心态</a:t>
            </a:r>
          </a:p>
        </p:txBody>
      </p:sp>
      <p:sp>
        <p:nvSpPr>
          <p:cNvPr id="9218" name="Text Box 3"/>
          <p:cNvSpPr txBox="1"/>
          <p:nvPr/>
        </p:nvSpPr>
        <p:spPr>
          <a:xfrm>
            <a:off x="4211638" y="3717925"/>
            <a:ext cx="5832475" cy="13112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8000">
                <a:solidFill>
                  <a:srgbClr val="000000"/>
                </a:solidFill>
                <a:latin typeface="Arial" pitchFamily="34" charset="0"/>
                <a:ea typeface="黑体" pitchFamily="2" charset="-122"/>
              </a:rPr>
              <a:t>很重要</a:t>
            </a:r>
          </a:p>
        </p:txBody>
      </p:sp>
      <p:grpSp>
        <p:nvGrpSpPr>
          <p:cNvPr id="9219" name="Group 4"/>
          <p:cNvGrpSpPr/>
          <p:nvPr/>
        </p:nvGrpSpPr>
        <p:grpSpPr>
          <a:xfrm>
            <a:off x="0" y="1143000"/>
            <a:ext cx="5076825" cy="1260475"/>
            <a:chExt cx="3198" cy="794"/>
          </a:xfrm>
        </p:grpSpPr>
        <p:sp>
          <p:nvSpPr>
            <p:cNvPr id="9220" name="AutoShape 5"/>
            <p:cNvSpPr/>
            <p:nvPr/>
          </p:nvSpPr>
          <p:spPr>
            <a:xfrm>
              <a:off x="0" y="0"/>
              <a:ext cx="3198" cy="771"/>
            </a:xfrm>
            <a:prstGeom prst="homePlate">
              <a:avLst>
                <a:gd name="adj" fmla="val 103639"/>
              </a:avLst>
            </a:prstGeom>
            <a:solidFill>
              <a:schemeClr val="accent1">
                <a:alpha val="27843"/>
              </a:schemeClr>
            </a:solidFill>
            <a:ln>
              <a:noFill/>
              <a:miter lim="800000"/>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zh-CN" altLang="en-US">
                <a:latin typeface="Arial" pitchFamily="34" charset="0"/>
                <a:ea typeface="宋体" pitchFamily="2" charset="-122"/>
              </a:endParaRPr>
            </a:p>
          </p:txBody>
        </p:sp>
        <p:sp>
          <p:nvSpPr>
            <p:cNvPr id="9221" name="Text Box 6"/>
            <p:cNvSpPr txBox="1"/>
            <p:nvPr/>
          </p:nvSpPr>
          <p:spPr>
            <a:xfrm>
              <a:off x="0" y="45"/>
              <a:ext cx="1973" cy="749"/>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7200">
                  <a:solidFill>
                    <a:srgbClr val="000000"/>
                  </a:solidFill>
                  <a:latin typeface="Arial" pitchFamily="34" charset="0"/>
                  <a:ea typeface="黑体" pitchFamily="2" charset="-122"/>
                </a:rPr>
                <a:t>考试：</a:t>
              </a:r>
            </a:p>
          </p:txBody>
        </p:sp>
      </p:grpSp>
      <p:sp>
        <p:nvSpPr>
          <p:cNvPr id="2" name="灯片编号占位符 1">
            <a:extLst>
              <a:ext uri="{FF2B5EF4-FFF2-40B4-BE49-F238E27FC236}">
                <a16:creationId xmlns:a16="http://schemas.microsoft.com/office/drawing/2014/main" id="{FF0EE0FB-4505-3E25-ADA8-CF946347CDD3}"/>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5</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2BF73610-618C-DD22-16E5-6C0331A92F08}"/>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ustDataLst>
      <p:tags r:id="rId2"/>
    </p:custDataLst>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 calcmode="lin" valueType="num">
                                      <p:cBhvr additive="base">
                                        <p:cTn id="7" dur="500" fill="hold"/>
                                        <p:tgtEl>
                                          <p:spTgt spid="9219"/>
                                        </p:tgtEl>
                                        <p:attrNameLst>
                                          <p:attrName>ppt_x</p:attrName>
                                        </p:attrNameLst>
                                      </p:cBhvr>
                                      <p:tavLst>
                                        <p:tav tm="0">
                                          <p:val>
                                            <p:strVal val="#ppt_x"/>
                                          </p:val>
                                        </p:tav>
                                        <p:tav tm="100000">
                                          <p:val>
                                            <p:strVal val="#ppt_x"/>
                                          </p:val>
                                        </p:tav>
                                      </p:tavLst>
                                    </p:anim>
                                    <p:anim calcmode="lin" valueType="num">
                                      <p:cBhvr additive="base">
                                        <p:cTn id="8" dur="500" fill="hold"/>
                                        <p:tgtEl>
                                          <p:spTgt spid="921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5" presetClass="entr" presetSubtype="10" dur="500" fill="hold" grpId="0" nodeType="clickEffect">
                                  <p:stCondLst>
                                    <p:cond delay="0"/>
                                  </p:stCondLst>
                                  <p:childTnLst>
                                    <p:set>
                                      <p:cBhvr>
                                        <p:cTn id="12" dur="1" fill="hold">
                                          <p:stCondLst>
                                            <p:cond delay="0"/>
                                          </p:stCondLst>
                                        </p:cTn>
                                        <p:tgtEl>
                                          <p:spTgt spid="9218"/>
                                        </p:tgtEl>
                                        <p:attrNameLst>
                                          <p:attrName>style.visibility</p:attrName>
                                        </p:attrNameLst>
                                      </p:cBhvr>
                                      <p:to>
                                        <p:strVal val="visible"/>
                                      </p:to>
                                    </p:set>
                                    <p:animEffect transition="in" filter="checkerboard(across)">
                                      <p:cBhvr>
                                        <p:cTn id="13" dur="500"/>
                                        <p:tgtEl>
                                          <p:spTgt spid="921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43" presetClass="entr" presetSubtype="0" dur="1000" fill="hold" grpId="0" nodeType="clickEffect">
                                  <p:stCondLst>
                                    <p:cond delay="0"/>
                                  </p:stCondLst>
                                  <p:childTnLst>
                                    <p:set>
                                      <p:cBhvr>
                                        <p:cTn id="17" dur="1" fill="hold">
                                          <p:stCondLst>
                                            <p:cond delay="0"/>
                                          </p:stCondLst>
                                        </p:cTn>
                                        <p:tgtEl>
                                          <p:spTgt spid="9217"/>
                                        </p:tgtEl>
                                        <p:attrNameLst>
                                          <p:attrName>style.visibility</p:attrName>
                                        </p:attrNameLst>
                                      </p:cBhvr>
                                      <p:to>
                                        <p:strVal val="visible"/>
                                      </p:to>
                                    </p:set>
                                    <p:animEffect transition="in" filter="fade">
                                      <p:cBhvr>
                                        <p:cTn id="18" dur="100"/>
                                        <p:tgtEl>
                                          <p:spTgt spid="9217"/>
                                        </p:tgtEl>
                                      </p:cBhvr>
                                    </p:animEffect>
                                    <p:anim calcmode="lin" valueType="num">
                                      <p:cBhvr>
                                        <p:cTn id="19" dur="400" fill="hold"/>
                                        <p:tgtEl>
                                          <p:spTgt spid="9217"/>
                                        </p:tgtEl>
                                        <p:attrNameLst>
                                          <p:attrName>ppt_x</p:attrName>
                                        </p:attrNameLst>
                                      </p:cBhvr>
                                      <p:tavLst>
                                        <p:tav tm="0">
                                          <p:val>
                                            <p:strVal val="#ppt_x"/>
                                          </p:val>
                                        </p:tav>
                                        <p:tav tm="100000">
                                          <p:val>
                                            <p:strVal val="#ppt_x"/>
                                          </p:val>
                                        </p:tav>
                                      </p:tavLst>
                                    </p:anim>
                                    <p:anim calcmode="lin" valueType="num">
                                      <p:cBhvr>
                                        <p:cTn id="20" dur="400" fill="hold"/>
                                        <p:tgtEl>
                                          <p:spTgt spid="9217"/>
                                        </p:tgtEl>
                                        <p:attrNameLst>
                                          <p:attrName>ppt_y</p:attrName>
                                        </p:attrNameLst>
                                      </p:cBhvr>
                                      <p:tavLst>
                                        <p:tav tm="0">
                                          <p:val>
                                            <p:strVal val="#ppt_y+0.31"/>
                                          </p:val>
                                        </p:tav>
                                        <p:tav tm="100000">
                                          <p:val>
                                            <p:strVal val="#ppt_y+0.31"/>
                                          </p:val>
                                        </p:tav>
                                      </p:tavLst>
                                    </p:anim>
                                    <p:anim calcmode="lin" valueType="num">
                                      <p:cBhvr>
                                        <p:cTn id="21" dur="600" decel="50000" fill="hold">
                                          <p:stCondLst>
                                            <p:cond delay="400"/>
                                          </p:stCondLst>
                                        </p:cTn>
                                        <p:tgtEl>
                                          <p:spTgt spid="9217"/>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2" dur="600" decel="50000" fill="hold">
                                          <p:stCondLst>
                                            <p:cond delay="400"/>
                                          </p:stCondLst>
                                        </p:cTn>
                                        <p:tgtEl>
                                          <p:spTgt spid="9217"/>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7" grpId="0"/>
      <p:bldP spid="921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1" name="Text Box 2"/>
          <p:cNvSpPr txBox="1"/>
          <p:nvPr/>
        </p:nvSpPr>
        <p:spPr>
          <a:xfrm>
            <a:off x="0" y="2492375"/>
            <a:ext cx="9144000" cy="519113"/>
          </a:xfrm>
          <a:prstGeom prst="rect">
            <a:avLst/>
          </a:prstGeom>
          <a:solidFill>
            <a:schemeClr val="tx1">
              <a:alpha val="54901"/>
            </a:scheme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800" b="1">
                <a:solidFill>
                  <a:srgbClr val="000000"/>
                </a:solidFill>
                <a:latin typeface="Arial" pitchFamily="34" charset="0"/>
                <a:ea typeface="黑体" pitchFamily="2" charset="-122"/>
              </a:rPr>
              <a:t>在你看来，考试是什么？</a:t>
            </a:r>
          </a:p>
        </p:txBody>
      </p:sp>
      <p:sp>
        <p:nvSpPr>
          <p:cNvPr id="10242" name="Text Box 3"/>
          <p:cNvSpPr txBox="1"/>
          <p:nvPr/>
        </p:nvSpPr>
        <p:spPr>
          <a:xfrm>
            <a:off x="539750" y="3573463"/>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zh-CN" sz="2000">
                <a:solidFill>
                  <a:srgbClr val="000000"/>
                </a:solidFill>
                <a:latin typeface="黑体" pitchFamily="2" charset="-122"/>
                <a:ea typeface="黑体" pitchFamily="2" charset="-122"/>
              </a:rPr>
              <a:t>A</a:t>
            </a:r>
            <a:r>
              <a:rPr lang="zh-CN" altLang="en-US" sz="2000">
                <a:solidFill>
                  <a:srgbClr val="000000"/>
                </a:solidFill>
                <a:latin typeface="黑体" pitchFamily="2" charset="-122"/>
                <a:ea typeface="黑体" pitchFamily="2" charset="-122"/>
              </a:rPr>
              <a:t>：一种训练，如同平时做作业，是对知识的巩固</a:t>
            </a:r>
          </a:p>
        </p:txBody>
      </p:sp>
      <p:sp>
        <p:nvSpPr>
          <p:cNvPr id="10243" name="Text Box 4"/>
          <p:cNvSpPr txBox="1"/>
          <p:nvPr/>
        </p:nvSpPr>
        <p:spPr>
          <a:xfrm>
            <a:off x="539750" y="4294188"/>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zh-CN" sz="2000">
                <a:solidFill>
                  <a:srgbClr val="000000"/>
                </a:solidFill>
                <a:latin typeface="黑体" pitchFamily="2" charset="-122"/>
                <a:ea typeface="黑体" pitchFamily="2" charset="-122"/>
              </a:rPr>
              <a:t>B</a:t>
            </a:r>
            <a:r>
              <a:rPr lang="zh-CN" altLang="en-US" sz="2000">
                <a:solidFill>
                  <a:srgbClr val="000000"/>
                </a:solidFill>
                <a:latin typeface="黑体" pitchFamily="2" charset="-122"/>
                <a:ea typeface="黑体" pitchFamily="2" charset="-122"/>
              </a:rPr>
              <a:t>：对前段时间学习效果的检测，能够帮助自己查漏补缺</a:t>
            </a:r>
          </a:p>
        </p:txBody>
      </p:sp>
      <p:sp>
        <p:nvSpPr>
          <p:cNvPr id="10244" name="Text Box 5"/>
          <p:cNvSpPr txBox="1"/>
          <p:nvPr/>
        </p:nvSpPr>
        <p:spPr>
          <a:xfrm>
            <a:off x="539750" y="4941888"/>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zh-CN" sz="2000">
                <a:solidFill>
                  <a:srgbClr val="000000"/>
                </a:solidFill>
                <a:latin typeface="黑体" pitchFamily="2" charset="-122"/>
                <a:ea typeface="黑体" pitchFamily="2" charset="-122"/>
              </a:rPr>
              <a:t>C</a:t>
            </a:r>
            <a:r>
              <a:rPr lang="zh-CN" altLang="en-US" sz="2000">
                <a:solidFill>
                  <a:srgbClr val="000000"/>
                </a:solidFill>
                <a:latin typeface="黑体" pitchFamily="2" charset="-122"/>
                <a:ea typeface="黑体" pitchFamily="2" charset="-122"/>
              </a:rPr>
              <a:t>：破坏家庭关系的利器</a:t>
            </a:r>
          </a:p>
        </p:txBody>
      </p:sp>
      <p:sp>
        <p:nvSpPr>
          <p:cNvPr id="10245" name="Text Box 6"/>
          <p:cNvSpPr txBox="1"/>
          <p:nvPr/>
        </p:nvSpPr>
        <p:spPr>
          <a:xfrm>
            <a:off x="539750" y="5589588"/>
            <a:ext cx="8604250" cy="396875"/>
          </a:xfrm>
          <a:prstGeom prst="rect">
            <a:avLst/>
          </a:prstGeom>
          <a:solidFill>
            <a:srgbClr val="808080">
              <a:alpha val="61960"/>
            </a:srgbClr>
          </a:solid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zh-CN" sz="2000">
                <a:solidFill>
                  <a:srgbClr val="000000"/>
                </a:solidFill>
                <a:latin typeface="黑体" pitchFamily="2" charset="-122"/>
                <a:ea typeface="黑体" pitchFamily="2" charset="-122"/>
              </a:rPr>
              <a:t>D</a:t>
            </a:r>
            <a:r>
              <a:rPr lang="zh-CN" altLang="en-US" sz="2000">
                <a:solidFill>
                  <a:srgbClr val="000000"/>
                </a:solidFill>
                <a:latin typeface="黑体" pitchFamily="2" charset="-122"/>
                <a:ea typeface="黑体" pitchFamily="2" charset="-122"/>
              </a:rPr>
              <a:t>：能够决定自己是失败还是成功的一种必须重视的东西</a:t>
            </a:r>
          </a:p>
        </p:txBody>
      </p:sp>
      <p:sp>
        <p:nvSpPr>
          <p:cNvPr id="10246" name="Text Box 7"/>
          <p:cNvSpPr txBox="1"/>
          <p:nvPr/>
        </p:nvSpPr>
        <p:spPr>
          <a:xfrm>
            <a:off x="250825" y="476250"/>
            <a:ext cx="4752975" cy="10064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6000">
                <a:solidFill>
                  <a:srgbClr val="000000"/>
                </a:solidFill>
                <a:latin typeface="Arial" pitchFamily="34" charset="0"/>
                <a:ea typeface="黑体" pitchFamily="2" charset="-122"/>
              </a:rPr>
              <a:t>测试题：</a:t>
            </a:r>
          </a:p>
        </p:txBody>
      </p:sp>
      <p:sp>
        <p:nvSpPr>
          <p:cNvPr id="2" name="灯片编号占位符 1">
            <a:extLst>
              <a:ext uri="{FF2B5EF4-FFF2-40B4-BE49-F238E27FC236}">
                <a16:creationId xmlns:a16="http://schemas.microsoft.com/office/drawing/2014/main" id="{FADF6664-5A10-7528-431E-25C1FA42CDB6}"/>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6</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706CF545-59EC-6BD9-893A-A7DCB765010E}"/>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strips(downLeft)">
                                      <p:cBhvr>
                                        <p:cTn id="7" dur="500"/>
                                        <p:tgtEl>
                                          <p:spTgt spid="1024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12" dur="500" fill="hold" grpId="0" nodeType="clickEffect">
                                  <p:stCondLst>
                                    <p:cond delay="0"/>
                                  </p:stCondLst>
                                  <p:childTnLst>
                                    <p:set>
                                      <p:cBhvr>
                                        <p:cTn id="11" dur="1" fill="hold">
                                          <p:stCondLst>
                                            <p:cond delay="0"/>
                                          </p:stCondLst>
                                        </p:cTn>
                                        <p:tgtEl>
                                          <p:spTgt spid="10243"/>
                                        </p:tgtEl>
                                        <p:attrNameLst>
                                          <p:attrName>style.visibility</p:attrName>
                                        </p:attrNameLst>
                                      </p:cBhvr>
                                      <p:to>
                                        <p:strVal val="visible"/>
                                      </p:to>
                                    </p:set>
                                    <p:animEffect transition="in" filter="strips(downLeft)">
                                      <p:cBhvr>
                                        <p:cTn id="12" dur="500"/>
                                        <p:tgtEl>
                                          <p:spTgt spid="1024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12" dur="500" fill="hold" grpId="0" nodeType="clickEffect">
                                  <p:stCondLst>
                                    <p:cond delay="0"/>
                                  </p:stCondLst>
                                  <p:childTnLst>
                                    <p:set>
                                      <p:cBhvr>
                                        <p:cTn id="16" dur="1" fill="hold">
                                          <p:stCondLst>
                                            <p:cond delay="0"/>
                                          </p:stCondLst>
                                        </p:cTn>
                                        <p:tgtEl>
                                          <p:spTgt spid="10244"/>
                                        </p:tgtEl>
                                        <p:attrNameLst>
                                          <p:attrName>style.visibility</p:attrName>
                                        </p:attrNameLst>
                                      </p:cBhvr>
                                      <p:to>
                                        <p:strVal val="visible"/>
                                      </p:to>
                                    </p:set>
                                    <p:animEffect transition="in" filter="strips(downLeft)">
                                      <p:cBhvr>
                                        <p:cTn id="17" dur="500"/>
                                        <p:tgtEl>
                                          <p:spTgt spid="1024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8" presetClass="entr" presetSubtype="12" dur="500" fill="hold" grpId="0" nodeType="clickEffect">
                                  <p:stCondLst>
                                    <p:cond delay="0"/>
                                  </p:stCondLst>
                                  <p:childTnLst>
                                    <p:set>
                                      <p:cBhvr>
                                        <p:cTn id="21" dur="1" fill="hold">
                                          <p:stCondLst>
                                            <p:cond delay="0"/>
                                          </p:stCondLst>
                                        </p:cTn>
                                        <p:tgtEl>
                                          <p:spTgt spid="10245"/>
                                        </p:tgtEl>
                                        <p:attrNameLst>
                                          <p:attrName>style.visibility</p:attrName>
                                        </p:attrNameLst>
                                      </p:cBhvr>
                                      <p:to>
                                        <p:strVal val="visible"/>
                                      </p:to>
                                    </p:set>
                                    <p:animEffect transition="in" filter="strips(downLeft)">
                                      <p:cBhvr>
                                        <p:cTn id="22"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p:bldP spid="10244" grpId="0"/>
      <p:bldP spid="1024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5" name="Rectangle 2"/>
          <p:cNvSpPr>
            <a:spLocks noGrp="1"/>
          </p:cNvSpPr>
          <p:nvPr>
            <p:ph idx="1"/>
          </p:nvPr>
        </p:nvSpPr>
        <p:spPr>
          <a:xfrm>
            <a:off x="0" y="476250"/>
            <a:ext cx="7885113" cy="1728788"/>
          </a:xfrm>
          <a:prstGeom prst="rect">
            <a:avLst/>
          </a:prstGeom>
          <a:solidFill>
            <a:srgbClr val="C0C0C0">
              <a:alpha val="16078"/>
            </a:srgb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pPr>
            <a:r>
              <a:rPr lang="zh-CN" altLang="en-US" sz="2800" b="1">
                <a:solidFill>
                  <a:srgbClr val="000000"/>
                </a:solidFill>
              </a:rPr>
              <a:t>选A的同学：</a:t>
            </a:r>
          </a:p>
          <a:p>
            <a:pPr lvl="0" eaLnBrk="1" hangingPunct="1">
              <a:lnSpc>
                <a:spcPct val="90000"/>
              </a:lnSpc>
              <a:buNone/>
            </a:pPr>
            <a:r>
              <a:rPr lang="zh-CN" altLang="en-US" sz="2800" b="1">
                <a:solidFill>
                  <a:srgbClr val="000000"/>
                </a:solidFill>
              </a:rPr>
              <a:t>  你能以平常心对待考试。这样的心态是不错的，只是不知道你是因为正确看待了考试，还是因为考多了对成绩已经不能在意了呢？</a:t>
            </a:r>
          </a:p>
        </p:txBody>
      </p:sp>
      <p:sp>
        <p:nvSpPr>
          <p:cNvPr id="11266" name="Rectangle 3"/>
          <p:cNvSpPr/>
          <p:nvPr/>
        </p:nvSpPr>
        <p:spPr>
          <a:xfrm>
            <a:off x="1258888" y="3429000"/>
            <a:ext cx="7885112" cy="1800225"/>
          </a:xfrm>
          <a:prstGeom prst="rect">
            <a:avLst/>
          </a:prstGeom>
          <a:solidFill>
            <a:srgbClr val="C0C0C0">
              <a:alpha val="16078"/>
            </a:srgbClr>
          </a:solidFill>
          <a:ln>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42900" lvl="0" indent="-342900">
              <a:spcBef>
                <a:spcPct val="20000"/>
              </a:spcBef>
              <a:buChar char="•"/>
            </a:pPr>
            <a:r>
              <a:rPr lang="zh-CN" altLang="en-US" sz="3200" b="1">
                <a:solidFill>
                  <a:srgbClr val="000000"/>
                </a:solidFill>
                <a:latin typeface="Arial" pitchFamily="34" charset="0"/>
                <a:ea typeface="宋体" pitchFamily="2" charset="-122"/>
              </a:rPr>
              <a:t>选</a:t>
            </a:r>
            <a:r>
              <a:rPr lang="zh-CN" altLang="zh-CN" sz="3200" b="1">
                <a:solidFill>
                  <a:srgbClr val="000000"/>
                </a:solidFill>
                <a:latin typeface="Arial" pitchFamily="34" charset="0"/>
                <a:ea typeface="宋体" pitchFamily="2" charset="-122"/>
              </a:rPr>
              <a:t>B</a:t>
            </a:r>
            <a:r>
              <a:rPr lang="zh-CN" altLang="en-US" sz="3200" b="1">
                <a:solidFill>
                  <a:srgbClr val="000000"/>
                </a:solidFill>
                <a:latin typeface="Arial" pitchFamily="34" charset="0"/>
                <a:ea typeface="宋体" pitchFamily="2" charset="-122"/>
              </a:rPr>
              <a:t>的同学：</a:t>
            </a:r>
          </a:p>
          <a:p>
            <a:pPr marL="342900" lvl="0" indent="-342900">
              <a:spcBef>
                <a:spcPct val="20000"/>
              </a:spcBef>
            </a:pPr>
            <a:r>
              <a:rPr lang="zh-CN" altLang="zh-CN" sz="3200" b="1">
                <a:solidFill>
                  <a:srgbClr val="000000"/>
                </a:solidFill>
                <a:latin typeface="Arial" pitchFamily="34" charset="0"/>
                <a:ea typeface="宋体" pitchFamily="2" charset="-122"/>
              </a:rPr>
              <a:t>  </a:t>
            </a:r>
            <a:r>
              <a:rPr lang="zh-CN" altLang="en-US" sz="3200" b="1">
                <a:solidFill>
                  <a:srgbClr val="000000"/>
                </a:solidFill>
                <a:latin typeface="Arial" pitchFamily="34" charset="0"/>
                <a:ea typeface="宋体" pitchFamily="2" charset="-122"/>
              </a:rPr>
              <a:t>你对考试的理解真的很官方啊。你若真是如此看待考试，成绩必定是一直在进步的，对吗？不过，你确定你真的对考试无</a:t>
            </a:r>
            <a:r>
              <a:rPr lang="zh-CN" altLang="zh-CN" sz="3200" b="1">
                <a:solidFill>
                  <a:srgbClr val="000000"/>
                </a:solidFill>
                <a:latin typeface="Arial" pitchFamily="34" charset="0"/>
                <a:ea typeface="宋体" pitchFamily="2" charset="-122"/>
              </a:rPr>
              <a:t>【</a:t>
            </a:r>
            <a:r>
              <a:rPr lang="zh-CN" altLang="en-US" sz="3200" b="1">
                <a:solidFill>
                  <a:srgbClr val="000000"/>
                </a:solidFill>
                <a:latin typeface="Arial" pitchFamily="34" charset="0"/>
                <a:ea typeface="宋体" pitchFamily="2" charset="-122"/>
              </a:rPr>
              <a:t>怨念</a:t>
            </a:r>
            <a:r>
              <a:rPr lang="zh-CN" altLang="zh-CN" sz="3200" b="1">
                <a:solidFill>
                  <a:srgbClr val="000000"/>
                </a:solidFill>
                <a:latin typeface="Arial" pitchFamily="34" charset="0"/>
                <a:ea typeface="宋体" pitchFamily="2" charset="-122"/>
              </a:rPr>
              <a:t>】</a:t>
            </a:r>
            <a:r>
              <a:rPr lang="zh-CN" altLang="en-US" sz="3200" b="1">
                <a:solidFill>
                  <a:srgbClr val="000000"/>
                </a:solidFill>
                <a:latin typeface="Arial" pitchFamily="34" charset="0"/>
                <a:ea typeface="宋体" pitchFamily="2" charset="-122"/>
              </a:rPr>
              <a:t>吗？</a:t>
            </a:r>
          </a:p>
        </p:txBody>
      </p:sp>
      <p:sp>
        <p:nvSpPr>
          <p:cNvPr id="2" name="灯片编号占位符 1">
            <a:extLst>
              <a:ext uri="{FF2B5EF4-FFF2-40B4-BE49-F238E27FC236}">
                <a16:creationId xmlns:a16="http://schemas.microsoft.com/office/drawing/2014/main" id="{B4352C3B-7646-B8B8-A266-E4B5B4589A36}"/>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7</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53686407-34AB-1A92-9A09-7FF95F428B5F}"/>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11265">
                                            <p:bg/>
                                          </p:spTgt>
                                        </p:tgtEl>
                                        <p:attrNameLst>
                                          <p:attrName>style.visibility</p:attrName>
                                        </p:attrNameLst>
                                      </p:cBhvr>
                                      <p:to>
                                        <p:strVal val="visible"/>
                                      </p:to>
                                    </p:set>
                                    <p:anim calcmode="discrete" valueType="clr">
                                      <p:cBhvr>
                                        <p:cTn id="7" dur="80"/>
                                        <p:tgtEl>
                                          <p:spTgt spid="11265">
                                            <p:bg/>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1265">
                                            <p:bg/>
                                          </p:spTgt>
                                        </p:tgtEl>
                                        <p:attrNameLst>
                                          <p:attrName>fillcolor</p:attrName>
                                        </p:attrNameLst>
                                      </p:cBhvr>
                                      <p:tavLst>
                                        <p:tav tm="0">
                                          <p:val>
                                            <p:clrVal>
                                              <a:schemeClr val="accent2"/>
                                            </p:clrVal>
                                          </p:val>
                                        </p:tav>
                                        <p:tav tm="50000">
                                          <p:val>
                                            <p:clrVal>
                                              <a:schemeClr val="hlink"/>
                                            </p:clrVal>
                                          </p:val>
                                        </p:tav>
                                      </p:tavLst>
                                    </p:anim>
                                    <p:set>
                                      <p:cBhvr>
                                        <p:cTn id="9" dur="80"/>
                                        <p:tgtEl>
                                          <p:spTgt spid="11265">
                                            <p:bg/>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dur="80" fill="hold" grpId="0" nodeType="clickEffect">
                                  <p:stCondLst>
                                    <p:cond delay="0"/>
                                  </p:stCondLst>
                                  <p:iterate type="lt">
                                    <p:tmPct val="50000"/>
                                  </p:iterate>
                                  <p:childTnLst>
                                    <p:set>
                                      <p:cBhvr>
                                        <p:cTn id="13" dur="1" fill="hold">
                                          <p:stCondLst>
                                            <p:cond delay="0"/>
                                          </p:stCondLst>
                                        </p:cTn>
                                        <p:tgtEl>
                                          <p:spTgt spid="11265">
                                            <p:txEl>
                                              <p:pRg st="0" end="0"/>
                                            </p:txEl>
                                          </p:spTgt>
                                        </p:tgtEl>
                                        <p:attrNameLst>
                                          <p:attrName>style.visibility</p:attrName>
                                        </p:attrNameLst>
                                      </p:cBhvr>
                                      <p:to>
                                        <p:strVal val="visible"/>
                                      </p:to>
                                    </p:set>
                                    <p:anim calcmode="discrete" valueType="clr">
                                      <p:cBhvr>
                                        <p:cTn id="14" dur="80"/>
                                        <p:tgtEl>
                                          <p:spTgt spid="1126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11265">
                                            <p:txEl>
                                              <p:pRg st="0" end="0"/>
                                            </p:txEl>
                                          </p:spTgt>
                                        </p:tgtEl>
                                        <p:attrNameLst>
                                          <p:attrName>fillcolor</p:attrName>
                                        </p:attrNameLst>
                                      </p:cBhvr>
                                      <p:tavLst>
                                        <p:tav tm="0">
                                          <p:val>
                                            <p:clrVal>
                                              <a:schemeClr val="accent2"/>
                                            </p:clrVal>
                                          </p:val>
                                        </p:tav>
                                        <p:tav tm="50000">
                                          <p:val>
                                            <p:clrVal>
                                              <a:schemeClr val="hlink"/>
                                            </p:clrVal>
                                          </p:val>
                                        </p:tav>
                                      </p:tavLst>
                                    </p:anim>
                                    <p:set>
                                      <p:cBhvr>
                                        <p:cTn id="16" dur="80"/>
                                        <p:tgtEl>
                                          <p:spTgt spid="11265">
                                            <p:txEl>
                                              <p:pRg st="0" end="0"/>
                                            </p:txEl>
                                          </p:spTgt>
                                        </p:tgtEl>
                                        <p:attrNameLst>
                                          <p:attrName>fill.type</p:attrName>
                                        </p:attrNameLst>
                                      </p:cBhvr>
                                      <p:to>
                                        <p:strVal val="solid"/>
                                      </p:to>
                                    </p:set>
                                  </p:childTnLst>
                                </p:cTn>
                              </p:par>
                            </p:childTnLst>
                          </p:cTn>
                        </p:par>
                      </p:childTnLst>
                    </p:cTn>
                  </p:par>
                  <p:par>
                    <p:cTn id="17" fill="hold" nodeType="clickPar">
                      <p:stCondLst>
                        <p:cond delay="indefinite"/>
                      </p:stCondLst>
                      <p:childTnLst>
                        <p:par>
                          <p:cTn id="18" fill="hold">
                            <p:stCondLst>
                              <p:cond delay="0"/>
                            </p:stCondLst>
                            <p:childTnLst>
                              <p:par>
                                <p:cTn id="19" presetID="27" presetClass="entr" presetSubtype="0" dur="80" fill="hold" grpId="0" nodeType="clickEffect">
                                  <p:stCondLst>
                                    <p:cond delay="0"/>
                                  </p:stCondLst>
                                  <p:iterate type="lt">
                                    <p:tmPct val="50000"/>
                                  </p:iterate>
                                  <p:childTnLst>
                                    <p:set>
                                      <p:cBhvr>
                                        <p:cTn id="20" dur="1" fill="hold">
                                          <p:stCondLst>
                                            <p:cond delay="0"/>
                                          </p:stCondLst>
                                        </p:cTn>
                                        <p:tgtEl>
                                          <p:spTgt spid="11265">
                                            <p:txEl>
                                              <p:pRg st="1" end="1"/>
                                            </p:txEl>
                                          </p:spTgt>
                                        </p:tgtEl>
                                        <p:attrNameLst>
                                          <p:attrName>style.visibility</p:attrName>
                                        </p:attrNameLst>
                                      </p:cBhvr>
                                      <p:to>
                                        <p:strVal val="visible"/>
                                      </p:to>
                                    </p:set>
                                    <p:anim calcmode="discrete" valueType="clr">
                                      <p:cBhvr>
                                        <p:cTn id="21" dur="80"/>
                                        <p:tgtEl>
                                          <p:spTgt spid="11265">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11265">
                                            <p:txEl>
                                              <p:pRg st="1" end="1"/>
                                            </p:txEl>
                                          </p:spTgt>
                                        </p:tgtEl>
                                        <p:attrNameLst>
                                          <p:attrName>fillcolor</p:attrName>
                                        </p:attrNameLst>
                                      </p:cBhvr>
                                      <p:tavLst>
                                        <p:tav tm="0">
                                          <p:val>
                                            <p:clrVal>
                                              <a:schemeClr val="accent2"/>
                                            </p:clrVal>
                                          </p:val>
                                        </p:tav>
                                        <p:tav tm="50000">
                                          <p:val>
                                            <p:clrVal>
                                              <a:schemeClr val="hlink"/>
                                            </p:clrVal>
                                          </p:val>
                                        </p:tav>
                                      </p:tavLst>
                                    </p:anim>
                                    <p:set>
                                      <p:cBhvr>
                                        <p:cTn id="23" dur="80"/>
                                        <p:tgtEl>
                                          <p:spTgt spid="11265">
                                            <p:txEl>
                                              <p:pRg st="1" end="1"/>
                                            </p:txEl>
                                          </p:spTgt>
                                        </p:tgtEl>
                                        <p:attrNameLst>
                                          <p:attrName>fill.type</p:attrName>
                                        </p:attrNameLst>
                                      </p:cBhvr>
                                      <p:to>
                                        <p:strVal val="solid"/>
                                      </p:to>
                                    </p:set>
                                  </p:childTnLst>
                                </p:cTn>
                              </p:par>
                            </p:childTnLst>
                          </p:cTn>
                        </p:par>
                      </p:childTnLst>
                    </p:cTn>
                  </p:par>
                  <p:par>
                    <p:cTn id="24" fill="hold" nodeType="clickPar">
                      <p:stCondLst>
                        <p:cond delay="indefinite"/>
                      </p:stCondLst>
                      <p:childTnLst>
                        <p:par>
                          <p:cTn id="25" fill="hold">
                            <p:stCondLst>
                              <p:cond delay="0"/>
                            </p:stCondLst>
                            <p:childTnLst>
                              <p:par>
                                <p:cTn id="26" presetID="27" presetClass="entr" presetSubtype="0" dur="80" fill="hold" grpId="0" nodeType="clickEffect">
                                  <p:stCondLst>
                                    <p:cond delay="0"/>
                                  </p:stCondLst>
                                  <p:iterate type="lt">
                                    <p:tmPct val="50000"/>
                                  </p:iterate>
                                  <p:childTnLst>
                                    <p:set>
                                      <p:cBhvr>
                                        <p:cTn id="27" dur="1" fill="hold">
                                          <p:stCondLst>
                                            <p:cond delay="0"/>
                                          </p:stCondLst>
                                        </p:cTn>
                                        <p:tgtEl>
                                          <p:spTgt spid="11266"/>
                                        </p:tgtEl>
                                        <p:attrNameLst>
                                          <p:attrName>style.visibility</p:attrName>
                                        </p:attrNameLst>
                                      </p:cBhvr>
                                      <p:to>
                                        <p:strVal val="visible"/>
                                      </p:to>
                                    </p:set>
                                    <p:anim calcmode="discrete" valueType="clr">
                                      <p:cBhvr>
                                        <p:cTn id="28" dur="80"/>
                                        <p:tgtEl>
                                          <p:spTgt spid="11266"/>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11266"/>
                                        </p:tgtEl>
                                        <p:attrNameLst>
                                          <p:attrName>fillcolor</p:attrName>
                                        </p:attrNameLst>
                                      </p:cBhvr>
                                      <p:tavLst>
                                        <p:tav tm="0">
                                          <p:val>
                                            <p:clrVal>
                                              <a:schemeClr val="accent2"/>
                                            </p:clrVal>
                                          </p:val>
                                        </p:tav>
                                        <p:tav tm="50000">
                                          <p:val>
                                            <p:clrVal>
                                              <a:schemeClr val="hlink"/>
                                            </p:clrVal>
                                          </p:val>
                                        </p:tav>
                                      </p:tavLst>
                                    </p:anim>
                                    <p:set>
                                      <p:cBhvr>
                                        <p:cTn id="30" dur="80"/>
                                        <p:tgtEl>
                                          <p:spTgt spid="1126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5" grpId="0" uiExpand="1" build="p" animBg="1"/>
      <p:bldP spid="1126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89" name="Rectangle 2"/>
          <p:cNvSpPr>
            <a:spLocks noGrp="1"/>
          </p:cNvSpPr>
          <p:nvPr>
            <p:ph idx="1"/>
          </p:nvPr>
        </p:nvSpPr>
        <p:spPr>
          <a:xfrm>
            <a:off x="0" y="838200"/>
            <a:ext cx="7885113" cy="1654175"/>
          </a:xfrm>
          <a:prstGeom prst="rect">
            <a:avLst/>
          </a:prstGeom>
          <a:solidFill>
            <a:srgbClr val="C0C0C0">
              <a:alpha val="16078"/>
            </a:srgb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r>
              <a:rPr lang="zh-CN" altLang="en-US" b="1">
                <a:solidFill>
                  <a:srgbClr val="000000"/>
                </a:solidFill>
              </a:rPr>
              <a:t>选</a:t>
            </a:r>
            <a:r>
              <a:rPr lang="zh-CN" altLang="zh-CN" b="1">
                <a:solidFill>
                  <a:srgbClr val="000000"/>
                </a:solidFill>
              </a:rPr>
              <a:t>C</a:t>
            </a:r>
            <a:r>
              <a:rPr lang="zh-CN" altLang="en-US" b="1">
                <a:solidFill>
                  <a:srgbClr val="000000"/>
                </a:solidFill>
              </a:rPr>
              <a:t>的同学：</a:t>
            </a:r>
          </a:p>
          <a:p>
            <a:pPr lvl="0" eaLnBrk="1" hangingPunct="1">
              <a:buNone/>
            </a:pPr>
            <a:r>
              <a:rPr lang="zh-CN" altLang="zh-CN" b="1">
                <a:solidFill>
                  <a:srgbClr val="000000"/>
                </a:solidFill>
              </a:rPr>
              <a:t>  </a:t>
            </a:r>
            <a:r>
              <a:rPr lang="zh-CN" altLang="en-US" b="1">
                <a:solidFill>
                  <a:srgbClr val="000000"/>
                </a:solidFill>
              </a:rPr>
              <a:t>你是有多憎恨考试啊？</a:t>
            </a:r>
          </a:p>
        </p:txBody>
      </p:sp>
      <p:sp>
        <p:nvSpPr>
          <p:cNvPr id="12290" name="Rectangle 3"/>
          <p:cNvSpPr/>
          <p:nvPr/>
        </p:nvSpPr>
        <p:spPr>
          <a:xfrm>
            <a:off x="1258888" y="3429000"/>
            <a:ext cx="7885112" cy="1800225"/>
          </a:xfrm>
          <a:prstGeom prst="rect">
            <a:avLst/>
          </a:prstGeom>
          <a:solidFill>
            <a:srgbClr val="C0C0C0">
              <a:alpha val="16078"/>
            </a:srgbClr>
          </a:solidFill>
          <a:ln>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42900" lvl="0" indent="-342900">
              <a:spcBef>
                <a:spcPct val="20000"/>
              </a:spcBef>
              <a:buChar char="•"/>
            </a:pPr>
            <a:r>
              <a:rPr lang="zh-CN" altLang="en-US" sz="4000" b="1">
                <a:solidFill>
                  <a:srgbClr val="000000"/>
                </a:solidFill>
                <a:latin typeface="Arial" pitchFamily="34" charset="0"/>
                <a:ea typeface="宋体" pitchFamily="2" charset="-122"/>
              </a:rPr>
              <a:t>选</a:t>
            </a:r>
            <a:r>
              <a:rPr lang="zh-CN" altLang="zh-CN" sz="4000" b="1">
                <a:solidFill>
                  <a:srgbClr val="000000"/>
                </a:solidFill>
                <a:latin typeface="Arial" pitchFamily="34" charset="0"/>
                <a:ea typeface="宋体" pitchFamily="2" charset="-122"/>
              </a:rPr>
              <a:t>D</a:t>
            </a:r>
            <a:r>
              <a:rPr lang="zh-CN" altLang="en-US" sz="4000" b="1">
                <a:solidFill>
                  <a:srgbClr val="000000"/>
                </a:solidFill>
                <a:latin typeface="Arial" pitchFamily="34" charset="0"/>
                <a:ea typeface="宋体" pitchFamily="2" charset="-122"/>
              </a:rPr>
              <a:t>的同学：</a:t>
            </a:r>
          </a:p>
          <a:p>
            <a:pPr marL="342900" lvl="0" indent="-342900">
              <a:spcBef>
                <a:spcPct val="20000"/>
              </a:spcBef>
            </a:pPr>
            <a:r>
              <a:rPr lang="zh-CN" altLang="zh-CN" sz="4000" b="1">
                <a:solidFill>
                  <a:srgbClr val="000000"/>
                </a:solidFill>
                <a:latin typeface="Arial" pitchFamily="34" charset="0"/>
                <a:ea typeface="宋体" pitchFamily="2" charset="-122"/>
              </a:rPr>
              <a:t>   </a:t>
            </a:r>
            <a:r>
              <a:rPr lang="zh-CN" altLang="en-US" sz="4000" b="1">
                <a:solidFill>
                  <a:srgbClr val="000000"/>
                </a:solidFill>
                <a:latin typeface="Arial" pitchFamily="34" charset="0"/>
                <a:ea typeface="宋体" pitchFamily="2" charset="-122"/>
              </a:rPr>
              <a:t>没错，考试很重要，但是，过分的看重考试，可更会让考试变了味。出现</a:t>
            </a:r>
            <a:r>
              <a:rPr lang="zh-CN" altLang="en-US" sz="4000" b="1">
                <a:solidFill>
                  <a:srgbClr val="000000"/>
                </a:solidFill>
                <a:latin typeface="Arial" pitchFamily="34" charset="0"/>
                <a:ea typeface="黑体" pitchFamily="2" charset="-122"/>
              </a:rPr>
              <a:t>“</a:t>
            </a:r>
            <a:r>
              <a:rPr lang="zh-CN" altLang="en-US" sz="4000" b="1">
                <a:solidFill>
                  <a:srgbClr val="000000"/>
                </a:solidFill>
                <a:latin typeface="黑体" pitchFamily="2" charset="-122"/>
                <a:ea typeface="黑体" pitchFamily="2" charset="-122"/>
              </a:rPr>
              <a:t>考试魔鬼定律</a:t>
            </a:r>
            <a:r>
              <a:rPr lang="zh-CN" altLang="en-US" sz="4000">
                <a:solidFill>
                  <a:srgbClr val="000000"/>
                </a:solidFill>
                <a:latin typeface="黑体" pitchFamily="2" charset="-122"/>
                <a:ea typeface="黑体" pitchFamily="2" charset="-122"/>
              </a:rPr>
              <a:t> </a:t>
            </a:r>
            <a:r>
              <a:rPr lang="zh-CN" altLang="en-US" sz="4000">
                <a:solidFill>
                  <a:srgbClr val="000000"/>
                </a:solidFill>
                <a:latin typeface="Arial" pitchFamily="34" charset="0"/>
                <a:ea typeface="黑体" pitchFamily="2" charset="-122"/>
              </a:rPr>
              <a:t>”</a:t>
            </a:r>
          </a:p>
        </p:txBody>
      </p:sp>
      <p:sp>
        <p:nvSpPr>
          <p:cNvPr id="12291" name="Text Box 4"/>
          <p:cNvSpPr txBox="1"/>
          <p:nvPr/>
        </p:nvSpPr>
        <p:spPr>
          <a:xfrm>
            <a:off x="1033463" y="2438400"/>
            <a:ext cx="8110537" cy="9144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5400" b="1">
                <a:solidFill>
                  <a:srgbClr val="000000"/>
                </a:solidFill>
                <a:latin typeface="Arial" pitchFamily="34" charset="0"/>
                <a:ea typeface="黑体" pitchFamily="2" charset="-122"/>
              </a:rPr>
              <a:t>什么是考试魔鬼定律呢</a:t>
            </a:r>
            <a:r>
              <a:rPr lang="en-US" altLang="zh-CN" sz="5400" b="1">
                <a:solidFill>
                  <a:srgbClr val="000000"/>
                </a:solidFill>
                <a:latin typeface="Arial" pitchFamily="34" charset="0"/>
                <a:ea typeface="黑体" pitchFamily="2" charset="-122"/>
              </a:rPr>
              <a:t>??</a:t>
            </a:r>
          </a:p>
        </p:txBody>
      </p:sp>
      <p:sp>
        <p:nvSpPr>
          <p:cNvPr id="2" name="灯片编号占位符 1">
            <a:extLst>
              <a:ext uri="{FF2B5EF4-FFF2-40B4-BE49-F238E27FC236}">
                <a16:creationId xmlns:a16="http://schemas.microsoft.com/office/drawing/2014/main" id="{091CD6F8-B80A-2235-692A-5134EA2ED031}"/>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8</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23366D89-CF35-EAFB-2508-E172CC6A5FBD}"/>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12289">
                                            <p:bg/>
                                          </p:spTgt>
                                        </p:tgtEl>
                                        <p:attrNameLst>
                                          <p:attrName>style.visibility</p:attrName>
                                        </p:attrNameLst>
                                      </p:cBhvr>
                                      <p:to>
                                        <p:strVal val="visible"/>
                                      </p:to>
                                    </p:set>
                                    <p:anim calcmode="discrete" valueType="clr">
                                      <p:cBhvr>
                                        <p:cTn id="7" dur="80"/>
                                        <p:tgtEl>
                                          <p:spTgt spid="12289">
                                            <p:bg/>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2289">
                                            <p:bg/>
                                          </p:spTgt>
                                        </p:tgtEl>
                                        <p:attrNameLst>
                                          <p:attrName>fillcolor</p:attrName>
                                        </p:attrNameLst>
                                      </p:cBhvr>
                                      <p:tavLst>
                                        <p:tav tm="0">
                                          <p:val>
                                            <p:clrVal>
                                              <a:schemeClr val="accent2"/>
                                            </p:clrVal>
                                          </p:val>
                                        </p:tav>
                                        <p:tav tm="50000">
                                          <p:val>
                                            <p:clrVal>
                                              <a:schemeClr val="hlink"/>
                                            </p:clrVal>
                                          </p:val>
                                        </p:tav>
                                      </p:tavLst>
                                    </p:anim>
                                    <p:set>
                                      <p:cBhvr>
                                        <p:cTn id="9" dur="80"/>
                                        <p:tgtEl>
                                          <p:spTgt spid="12289">
                                            <p:bg/>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dur="80" fill="hold" grpId="0" nodeType="clickEffect">
                                  <p:stCondLst>
                                    <p:cond delay="0"/>
                                  </p:stCondLst>
                                  <p:iterate type="lt">
                                    <p:tmPct val="50000"/>
                                  </p:iterate>
                                  <p:childTnLst>
                                    <p:set>
                                      <p:cBhvr>
                                        <p:cTn id="13" dur="1" fill="hold">
                                          <p:stCondLst>
                                            <p:cond delay="0"/>
                                          </p:stCondLst>
                                        </p:cTn>
                                        <p:tgtEl>
                                          <p:spTgt spid="12289">
                                            <p:txEl>
                                              <p:pRg st="0" end="0"/>
                                            </p:txEl>
                                          </p:spTgt>
                                        </p:tgtEl>
                                        <p:attrNameLst>
                                          <p:attrName>style.visibility</p:attrName>
                                        </p:attrNameLst>
                                      </p:cBhvr>
                                      <p:to>
                                        <p:strVal val="visible"/>
                                      </p:to>
                                    </p:set>
                                    <p:anim calcmode="discrete" valueType="clr">
                                      <p:cBhvr>
                                        <p:cTn id="14" dur="80"/>
                                        <p:tgtEl>
                                          <p:spTgt spid="12289">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12289">
                                            <p:txEl>
                                              <p:pRg st="0" end="0"/>
                                            </p:txEl>
                                          </p:spTgt>
                                        </p:tgtEl>
                                        <p:attrNameLst>
                                          <p:attrName>fillcolor</p:attrName>
                                        </p:attrNameLst>
                                      </p:cBhvr>
                                      <p:tavLst>
                                        <p:tav tm="0">
                                          <p:val>
                                            <p:clrVal>
                                              <a:schemeClr val="accent2"/>
                                            </p:clrVal>
                                          </p:val>
                                        </p:tav>
                                        <p:tav tm="50000">
                                          <p:val>
                                            <p:clrVal>
                                              <a:schemeClr val="hlink"/>
                                            </p:clrVal>
                                          </p:val>
                                        </p:tav>
                                      </p:tavLst>
                                    </p:anim>
                                    <p:set>
                                      <p:cBhvr>
                                        <p:cTn id="16" dur="80"/>
                                        <p:tgtEl>
                                          <p:spTgt spid="12289">
                                            <p:txEl>
                                              <p:pRg st="0" end="0"/>
                                            </p:txEl>
                                          </p:spTgt>
                                        </p:tgtEl>
                                        <p:attrNameLst>
                                          <p:attrName>fill.type</p:attrName>
                                        </p:attrNameLst>
                                      </p:cBhvr>
                                      <p:to>
                                        <p:strVal val="solid"/>
                                      </p:to>
                                    </p:set>
                                  </p:childTnLst>
                                </p:cTn>
                              </p:par>
                            </p:childTnLst>
                          </p:cTn>
                        </p:par>
                      </p:childTnLst>
                    </p:cTn>
                  </p:par>
                  <p:par>
                    <p:cTn id="17" fill="hold" nodeType="clickPar">
                      <p:stCondLst>
                        <p:cond delay="indefinite"/>
                      </p:stCondLst>
                      <p:childTnLst>
                        <p:par>
                          <p:cTn id="18" fill="hold">
                            <p:stCondLst>
                              <p:cond delay="0"/>
                            </p:stCondLst>
                            <p:childTnLst>
                              <p:par>
                                <p:cTn id="19" presetID="27" presetClass="entr" presetSubtype="0" dur="80" fill="hold" grpId="0" nodeType="clickEffect">
                                  <p:stCondLst>
                                    <p:cond delay="0"/>
                                  </p:stCondLst>
                                  <p:iterate type="lt">
                                    <p:tmPct val="50000"/>
                                  </p:iterate>
                                  <p:childTnLst>
                                    <p:set>
                                      <p:cBhvr>
                                        <p:cTn id="20" dur="1" fill="hold">
                                          <p:stCondLst>
                                            <p:cond delay="0"/>
                                          </p:stCondLst>
                                        </p:cTn>
                                        <p:tgtEl>
                                          <p:spTgt spid="12289">
                                            <p:txEl>
                                              <p:pRg st="1" end="1"/>
                                            </p:txEl>
                                          </p:spTgt>
                                        </p:tgtEl>
                                        <p:attrNameLst>
                                          <p:attrName>style.visibility</p:attrName>
                                        </p:attrNameLst>
                                      </p:cBhvr>
                                      <p:to>
                                        <p:strVal val="visible"/>
                                      </p:to>
                                    </p:set>
                                    <p:anim calcmode="discrete" valueType="clr">
                                      <p:cBhvr>
                                        <p:cTn id="21" dur="80"/>
                                        <p:tgtEl>
                                          <p:spTgt spid="12289">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12289">
                                            <p:txEl>
                                              <p:pRg st="1" end="1"/>
                                            </p:txEl>
                                          </p:spTgt>
                                        </p:tgtEl>
                                        <p:attrNameLst>
                                          <p:attrName>fillcolor</p:attrName>
                                        </p:attrNameLst>
                                      </p:cBhvr>
                                      <p:tavLst>
                                        <p:tav tm="0">
                                          <p:val>
                                            <p:clrVal>
                                              <a:schemeClr val="accent2"/>
                                            </p:clrVal>
                                          </p:val>
                                        </p:tav>
                                        <p:tav tm="50000">
                                          <p:val>
                                            <p:clrVal>
                                              <a:schemeClr val="hlink"/>
                                            </p:clrVal>
                                          </p:val>
                                        </p:tav>
                                      </p:tavLst>
                                    </p:anim>
                                    <p:set>
                                      <p:cBhvr>
                                        <p:cTn id="23" dur="80"/>
                                        <p:tgtEl>
                                          <p:spTgt spid="12289">
                                            <p:txEl>
                                              <p:pRg st="1" end="1"/>
                                            </p:txEl>
                                          </p:spTgt>
                                        </p:tgtEl>
                                        <p:attrNameLst>
                                          <p:attrName>fill.type</p:attrName>
                                        </p:attrNameLst>
                                      </p:cBhvr>
                                      <p:to>
                                        <p:strVal val="solid"/>
                                      </p:to>
                                    </p:set>
                                  </p:childTnLst>
                                </p:cTn>
                              </p:par>
                            </p:childTnLst>
                          </p:cTn>
                        </p:par>
                      </p:childTnLst>
                    </p:cTn>
                  </p:par>
                  <p:par>
                    <p:cTn id="24" fill="hold" nodeType="clickPar">
                      <p:stCondLst>
                        <p:cond delay="indefinite"/>
                      </p:stCondLst>
                      <p:childTnLst>
                        <p:par>
                          <p:cTn id="25" fill="hold">
                            <p:stCondLst>
                              <p:cond delay="0"/>
                            </p:stCondLst>
                            <p:childTnLst>
                              <p:par>
                                <p:cTn id="26" presetID="27" presetClass="entr" presetSubtype="0" dur="80" fill="hold" grpId="0" nodeType="clickEffect">
                                  <p:stCondLst>
                                    <p:cond delay="0"/>
                                  </p:stCondLst>
                                  <p:iterate type="lt">
                                    <p:tmPct val="50000"/>
                                  </p:iterate>
                                  <p:childTnLst>
                                    <p:set>
                                      <p:cBhvr>
                                        <p:cTn id="27" dur="1" fill="hold">
                                          <p:stCondLst>
                                            <p:cond delay="0"/>
                                          </p:stCondLst>
                                        </p:cTn>
                                        <p:tgtEl>
                                          <p:spTgt spid="12290"/>
                                        </p:tgtEl>
                                        <p:attrNameLst>
                                          <p:attrName>style.visibility</p:attrName>
                                        </p:attrNameLst>
                                      </p:cBhvr>
                                      <p:to>
                                        <p:strVal val="visible"/>
                                      </p:to>
                                    </p:set>
                                    <p:anim calcmode="discrete" valueType="clr">
                                      <p:cBhvr>
                                        <p:cTn id="28" dur="80"/>
                                        <p:tgtEl>
                                          <p:spTgt spid="12290"/>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12290"/>
                                        </p:tgtEl>
                                        <p:attrNameLst>
                                          <p:attrName>fillcolor</p:attrName>
                                        </p:attrNameLst>
                                      </p:cBhvr>
                                      <p:tavLst>
                                        <p:tav tm="0">
                                          <p:val>
                                            <p:clrVal>
                                              <a:schemeClr val="accent2"/>
                                            </p:clrVal>
                                          </p:val>
                                        </p:tav>
                                        <p:tav tm="50000">
                                          <p:val>
                                            <p:clrVal>
                                              <a:schemeClr val="hlink"/>
                                            </p:clrVal>
                                          </p:val>
                                        </p:tav>
                                      </p:tavLst>
                                    </p:anim>
                                    <p:set>
                                      <p:cBhvr>
                                        <p:cTn id="30" dur="80"/>
                                        <p:tgtEl>
                                          <p:spTgt spid="12290"/>
                                        </p:tgtEl>
                                        <p:attrNameLst>
                                          <p:attrName>fill.type</p:attrName>
                                        </p:attrNameLst>
                                      </p:cBhvr>
                                      <p:to>
                                        <p:strVal val="solid"/>
                                      </p:to>
                                    </p:set>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12291"/>
                                        </p:tgtEl>
                                        <p:attrNameLst>
                                          <p:attrName>style.visibility</p:attrName>
                                        </p:attrNameLst>
                                      </p:cBhvr>
                                      <p:to>
                                        <p:strVal val="visible"/>
                                      </p:to>
                                    </p:set>
                                    <p:anim calcmode="lin" valueType="num">
                                      <p:cBhvr additive="base">
                                        <p:cTn id="35" dur="500" fill="hold"/>
                                        <p:tgtEl>
                                          <p:spTgt spid="12291"/>
                                        </p:tgtEl>
                                        <p:attrNameLst>
                                          <p:attrName>ppt_x</p:attrName>
                                        </p:attrNameLst>
                                      </p:cBhvr>
                                      <p:tavLst>
                                        <p:tav tm="0">
                                          <p:val>
                                            <p:strVal val="#ppt_x"/>
                                          </p:val>
                                        </p:tav>
                                        <p:tav tm="100000">
                                          <p:val>
                                            <p:strVal val="#ppt_x"/>
                                          </p:val>
                                        </p:tav>
                                      </p:tavLst>
                                    </p:anim>
                                    <p:anim calcmode="lin" valueType="num">
                                      <p:cBhvr additive="base">
                                        <p:cTn id="36" dur="500" fill="hold"/>
                                        <p:tgtEl>
                                          <p:spTgt spid="1229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9" grpId="0" uiExpand="1" build="p" animBg="1"/>
      <p:bldP spid="12290" grpId="0"/>
      <p:bldP spid="1229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3" name="Rectangle 2"/>
          <p:cNvSpPr>
            <a:spLocks noGrp="1"/>
          </p:cNvSpPr>
          <p:nvPr>
            <p:ph type="title"/>
          </p:nvPr>
        </p:nvSpPr>
        <p:spPr>
          <a:xfrm>
            <a:off x="0" y="609600"/>
            <a:ext cx="9144000" cy="777875"/>
          </a:xfrm>
          <a:prstGeom prst="rect">
            <a:avLst/>
          </a:prstGeom>
          <a:solidFill>
            <a:schemeClr val="tx1">
              <a:alpha val="50980"/>
            </a:schemeClr>
          </a:solidFill>
          <a:ln>
            <a:noFill/>
            <a:miter lim="800000"/>
          </a:ln>
        </p:spPr>
        <p:txBody>
          <a:bodyPr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lvl="0" eaLnBrk="1" hangingPunct="1"/>
            <a:r>
              <a:rPr lang="zh-CN" altLang="en-US" b="1">
                <a:solidFill>
                  <a:srgbClr val="000000"/>
                </a:solidFill>
                <a:ea typeface="黑体" pitchFamily="2" charset="-122"/>
              </a:rPr>
              <a:t>考试魔鬼定律</a:t>
            </a:r>
          </a:p>
        </p:txBody>
      </p:sp>
      <p:sp>
        <p:nvSpPr>
          <p:cNvPr id="13314" name="Text Box 3"/>
          <p:cNvSpPr txBox="1"/>
          <p:nvPr/>
        </p:nvSpPr>
        <p:spPr>
          <a:xfrm>
            <a:off x="2057400" y="2438400"/>
            <a:ext cx="5257800" cy="1570038"/>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4800" b="1">
                <a:solidFill>
                  <a:srgbClr val="000000"/>
                </a:solidFill>
                <a:latin typeface="Arial" pitchFamily="34" charset="0"/>
                <a:ea typeface="宋体" pitchFamily="2" charset="-122"/>
              </a:rPr>
              <a:t>首先重申：它只是个笑话。。。。。。</a:t>
            </a:r>
          </a:p>
        </p:txBody>
      </p:sp>
      <p:sp>
        <p:nvSpPr>
          <p:cNvPr id="13315" name="内容占位符 5"/>
          <p:cNvSpPr>
            <a:spLocks noGrp="1"/>
          </p:cNvSpPr>
          <p:nvPr>
            <p:ph idx="1"/>
          </p:nvPr>
        </p:nvSpPr>
        <p:spPr>
          <a:xfrm>
            <a:off x="152400" y="1524000"/>
            <a:ext cx="8229600" cy="4525963"/>
          </a:xfrm>
          <a:prstGeom prst="rect">
            <a:avLst/>
          </a:prstGeom>
          <a:noFill/>
          <a:ln>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endParaRPr lang="zh-CN" altLang="en-US"/>
          </a:p>
        </p:txBody>
      </p:sp>
      <p:sp>
        <p:nvSpPr>
          <p:cNvPr id="2" name="灯片编号占位符 1">
            <a:extLst>
              <a:ext uri="{FF2B5EF4-FFF2-40B4-BE49-F238E27FC236}">
                <a16:creationId xmlns:a16="http://schemas.microsoft.com/office/drawing/2014/main" id="{B544A7B8-1426-0066-E586-E8BAD0CE9282}"/>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9</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F6153B80-0018-5EA5-37CE-B17FC6FDDC8E}"/>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1000" fill="hold" grpId="0" nodeType="withEffect">
                                  <p:stCondLst>
                                    <p:cond delay="0"/>
                                  </p:stCondLst>
                                  <p:iterate type="lt">
                                    <p:tmPct val="10000"/>
                                  </p:iterate>
                                  <p:childTnLst>
                                    <p:set>
                                      <p:cBhvr>
                                        <p:cTn id="6" dur="1" fill="hold">
                                          <p:stCondLst>
                                            <p:cond delay="0"/>
                                          </p:stCondLst>
                                        </p:cTn>
                                        <p:tgtEl>
                                          <p:spTgt spid="13313"/>
                                        </p:tgtEl>
                                        <p:attrNameLst>
                                          <p:attrName>style.visibility</p:attrName>
                                        </p:attrNameLst>
                                      </p:cBhvr>
                                      <p:to>
                                        <p:strVal val="visible"/>
                                      </p:to>
                                    </p:set>
                                    <p:animEffect transition="in" filter="fade">
                                      <p:cBhvr>
                                        <p:cTn id="7" dur="1000">
                                          <p:stCondLst>
                                            <p:cond delay="0"/>
                                          </p:stCondLst>
                                        </p:cTn>
                                        <p:tgtEl>
                                          <p:spTgt spid="133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7" name="Rectangle 4"/>
          <p:cNvSpPr>
            <a:spLocks noGrp="1"/>
          </p:cNvSpPr>
          <p:nvPr>
            <p:ph idx="1"/>
          </p:nvPr>
        </p:nvSpPr>
        <p:spPr>
          <a:xfrm>
            <a:off x="533400" y="685800"/>
            <a:ext cx="8229600" cy="5948363"/>
          </a:xfrm>
          <a:prstGeom prst="rect">
            <a:avLst/>
          </a:prstGeom>
          <a:solidFill>
            <a:srgbClr val="660066">
              <a:alpha val="23137"/>
            </a:srgb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r>
              <a:rPr lang="zh-CN" altLang="en-US" b="1">
                <a:solidFill>
                  <a:srgbClr val="000000"/>
                </a:solidFill>
                <a:latin typeface="黑体" pitchFamily="2" charset="-122"/>
                <a:ea typeface="黑体" pitchFamily="2" charset="-122"/>
              </a:rPr>
              <a:t>递推定律</a:t>
            </a:r>
            <a:r>
              <a:rPr lang="zh-CN" altLang="en-US" b="1">
                <a:solidFill>
                  <a:srgbClr val="000000"/>
                </a:solidFill>
                <a:latin typeface="宋体" pitchFamily="2" charset="-122"/>
              </a:rPr>
              <a:t>：你偷看前面的人的考卷时，</a:t>
            </a:r>
            <a:r>
              <a:rPr lang="en-US" altLang="zh-CN" b="1">
                <a:solidFill>
                  <a:srgbClr val="000000"/>
                </a:solidFill>
                <a:latin typeface="宋体" pitchFamily="2" charset="-122"/>
              </a:rPr>
              <a:t> </a:t>
            </a:r>
            <a:r>
              <a:rPr lang="zh-CN" altLang="en-US" b="1">
                <a:solidFill>
                  <a:srgbClr val="000000"/>
                </a:solidFill>
                <a:latin typeface="宋体" pitchFamily="2" charset="-122"/>
              </a:rPr>
              <a:t>后面的人一定在偷看你的考卷。</a:t>
            </a:r>
            <a:r>
              <a:rPr lang="en-US" altLang="zh-CN" b="1">
                <a:solidFill>
                  <a:srgbClr val="000000"/>
                </a:solidFill>
                <a:latin typeface="宋体" pitchFamily="2" charset="-122"/>
              </a:rPr>
              <a:t>  </a:t>
            </a:r>
          </a:p>
          <a:p>
            <a:pPr lvl="0" eaLnBrk="1" hangingPunct="1"/>
            <a:r>
              <a:rPr lang="zh-CN" altLang="en-US" b="1">
                <a:solidFill>
                  <a:srgbClr val="000000"/>
                </a:solidFill>
                <a:ea typeface="黑体" pitchFamily="2" charset="-122"/>
              </a:rPr>
              <a:t>莫非定律：</a:t>
            </a:r>
            <a:r>
              <a:rPr lang="zh-CN" altLang="en-US" b="1">
                <a:solidFill>
                  <a:srgbClr val="000000"/>
                </a:solidFill>
              </a:rPr>
              <a:t>你往往相信偷看来的答案是对的，可往往你自己的答案是正确的。</a:t>
            </a:r>
          </a:p>
          <a:p>
            <a:pPr lvl="0" eaLnBrk="1" hangingPunct="1"/>
            <a:r>
              <a:rPr lang="zh-CN" altLang="en-US" b="1">
                <a:solidFill>
                  <a:srgbClr val="000000"/>
                </a:solidFill>
                <a:ea typeface="黑体" pitchFamily="2" charset="-122"/>
              </a:rPr>
              <a:t>橡皮定律：</a:t>
            </a:r>
            <a:r>
              <a:rPr lang="zh-CN" altLang="en-US" b="1">
                <a:solidFill>
                  <a:srgbClr val="000000"/>
                </a:solidFill>
              </a:rPr>
              <a:t>捡掉在地上的橡皮时，你总有种做贼心虚的感觉。</a:t>
            </a:r>
            <a:r>
              <a:rPr lang="en-US" altLang="zh-CN" b="1">
                <a:solidFill>
                  <a:srgbClr val="000000"/>
                </a:solidFill>
              </a:rPr>
              <a:t>  </a:t>
            </a:r>
          </a:p>
          <a:p>
            <a:pPr lvl="0" eaLnBrk="1" hangingPunct="1"/>
            <a:r>
              <a:rPr lang="zh-CN" altLang="en-US" b="1">
                <a:solidFill>
                  <a:srgbClr val="000000"/>
                </a:solidFill>
                <a:ea typeface="黑体" pitchFamily="2" charset="-122"/>
              </a:rPr>
              <a:t>不抬头定律：</a:t>
            </a:r>
            <a:r>
              <a:rPr lang="zh-CN" altLang="en-US" b="1">
                <a:solidFill>
                  <a:srgbClr val="000000"/>
                </a:solidFill>
              </a:rPr>
              <a:t>抄别人的答案时，千万别抬头。一抬头，老师就来了。</a:t>
            </a:r>
            <a:r>
              <a:rPr lang="en-US" altLang="zh-CN" b="1">
                <a:solidFill>
                  <a:srgbClr val="000000"/>
                </a:solidFill>
              </a:rPr>
              <a:t>  </a:t>
            </a:r>
          </a:p>
          <a:p>
            <a:pPr lvl="0" eaLnBrk="1" hangingPunct="1">
              <a:buNone/>
            </a:pPr>
            <a:r>
              <a:rPr lang="zh-CN" altLang="en-US" b="1">
                <a:solidFill>
                  <a:srgbClr val="000000"/>
                </a:solidFill>
                <a:ea typeface="黑体" pitchFamily="2" charset="-122"/>
              </a:rPr>
              <a:t>作弊者与监考老师定律：</a:t>
            </a:r>
            <a:r>
              <a:rPr lang="zh-CN" altLang="en-US" b="1">
                <a:solidFill>
                  <a:srgbClr val="000000"/>
                </a:solidFill>
              </a:rPr>
              <a:t>所有被抓住作弊的学生都说自己的行为是清白的，所有抓住作弊者的老师都说自己的判断是正确的。</a:t>
            </a:r>
            <a:r>
              <a:rPr lang="en-US" altLang="zh-CN" b="1">
                <a:solidFill>
                  <a:srgbClr val="000000"/>
                </a:solidFill>
              </a:rPr>
              <a:t>  </a:t>
            </a:r>
          </a:p>
        </p:txBody>
      </p:sp>
      <p:sp>
        <p:nvSpPr>
          <p:cNvPr id="2" name="灯片编号占位符 1">
            <a:extLst>
              <a:ext uri="{FF2B5EF4-FFF2-40B4-BE49-F238E27FC236}">
                <a16:creationId xmlns:a16="http://schemas.microsoft.com/office/drawing/2014/main" id="{CD376309-5822-E0A2-0D05-7F75100F978F}"/>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10</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29F184F7-92BC-772A-15DE-4892030BAC0A}"/>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iterate type="lt">
                                    <p:tmPct val="10000"/>
                                  </p:iterate>
                                  <p:childTnLst>
                                    <p:set>
                                      <p:cBhvr>
                                        <p:cTn id="6" dur="1" fill="hold">
                                          <p:stCondLst>
                                            <p:cond delay="0"/>
                                          </p:stCondLst>
                                        </p:cTn>
                                        <p:tgtEl>
                                          <p:spTgt spid="14337">
                                            <p:bg/>
                                          </p:spTgt>
                                        </p:tgtEl>
                                        <p:attrNameLst>
                                          <p:attrName>style.visibility</p:attrName>
                                        </p:attrNameLst>
                                      </p:cBhvr>
                                      <p:to>
                                        <p:strVal val="visible"/>
                                      </p:to>
                                    </p:set>
                                    <p:animEffect transition="in" filter="fade">
                                      <p:cBhvr>
                                        <p:cTn id="7" dur="500">
                                          <p:stCondLst>
                                            <p:cond delay="0"/>
                                          </p:stCondLst>
                                        </p:cTn>
                                        <p:tgtEl>
                                          <p:spTgt spid="14337">
                                            <p:bg/>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iterate type="lt">
                                    <p:tmPct val="10000"/>
                                  </p:iterate>
                                  <p:childTnLst>
                                    <p:set>
                                      <p:cBhvr>
                                        <p:cTn id="11" dur="1" fill="hold">
                                          <p:stCondLst>
                                            <p:cond delay="0"/>
                                          </p:stCondLst>
                                        </p:cTn>
                                        <p:tgtEl>
                                          <p:spTgt spid="14337">
                                            <p:txEl>
                                              <p:pRg st="0" end="0"/>
                                            </p:txEl>
                                          </p:spTgt>
                                        </p:tgtEl>
                                        <p:attrNameLst>
                                          <p:attrName>style.visibility</p:attrName>
                                        </p:attrNameLst>
                                      </p:cBhvr>
                                      <p:to>
                                        <p:strVal val="visible"/>
                                      </p:to>
                                    </p:set>
                                    <p:animEffect transition="in" filter="fade">
                                      <p:cBhvr>
                                        <p:cTn id="12" dur="500">
                                          <p:stCondLst>
                                            <p:cond delay="0"/>
                                          </p:stCondLst>
                                        </p:cTn>
                                        <p:tgtEl>
                                          <p:spTgt spid="14337">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iterate type="lt">
                                    <p:tmPct val="10000"/>
                                  </p:iterate>
                                  <p:childTnLst>
                                    <p:set>
                                      <p:cBhvr>
                                        <p:cTn id="16" dur="1" fill="hold">
                                          <p:stCondLst>
                                            <p:cond delay="0"/>
                                          </p:stCondLst>
                                        </p:cTn>
                                        <p:tgtEl>
                                          <p:spTgt spid="14337">
                                            <p:txEl>
                                              <p:pRg st="1" end="1"/>
                                            </p:txEl>
                                          </p:spTgt>
                                        </p:tgtEl>
                                        <p:attrNameLst>
                                          <p:attrName>style.visibility</p:attrName>
                                        </p:attrNameLst>
                                      </p:cBhvr>
                                      <p:to>
                                        <p:strVal val="visible"/>
                                      </p:to>
                                    </p:set>
                                    <p:animEffect transition="in" filter="fade">
                                      <p:cBhvr>
                                        <p:cTn id="17" dur="500">
                                          <p:stCondLst>
                                            <p:cond delay="0"/>
                                          </p:stCondLst>
                                        </p:cTn>
                                        <p:tgtEl>
                                          <p:spTgt spid="14337">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iterate type="lt">
                                    <p:tmPct val="10000"/>
                                  </p:iterate>
                                  <p:childTnLst>
                                    <p:set>
                                      <p:cBhvr>
                                        <p:cTn id="21" dur="1" fill="hold">
                                          <p:stCondLst>
                                            <p:cond delay="0"/>
                                          </p:stCondLst>
                                        </p:cTn>
                                        <p:tgtEl>
                                          <p:spTgt spid="14337">
                                            <p:txEl>
                                              <p:pRg st="2" end="2"/>
                                            </p:txEl>
                                          </p:spTgt>
                                        </p:tgtEl>
                                        <p:attrNameLst>
                                          <p:attrName>style.visibility</p:attrName>
                                        </p:attrNameLst>
                                      </p:cBhvr>
                                      <p:to>
                                        <p:strVal val="visible"/>
                                      </p:to>
                                    </p:set>
                                    <p:animEffect transition="in" filter="fade">
                                      <p:cBhvr>
                                        <p:cTn id="22" dur="500">
                                          <p:stCondLst>
                                            <p:cond delay="0"/>
                                          </p:stCondLst>
                                        </p:cTn>
                                        <p:tgtEl>
                                          <p:spTgt spid="14337">
                                            <p:txEl>
                                              <p:pRg st="2" end="2"/>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iterate type="lt">
                                    <p:tmPct val="10000"/>
                                  </p:iterate>
                                  <p:childTnLst>
                                    <p:set>
                                      <p:cBhvr>
                                        <p:cTn id="26" dur="1" fill="hold">
                                          <p:stCondLst>
                                            <p:cond delay="0"/>
                                          </p:stCondLst>
                                        </p:cTn>
                                        <p:tgtEl>
                                          <p:spTgt spid="14337">
                                            <p:txEl>
                                              <p:pRg st="3" end="3"/>
                                            </p:txEl>
                                          </p:spTgt>
                                        </p:tgtEl>
                                        <p:attrNameLst>
                                          <p:attrName>style.visibility</p:attrName>
                                        </p:attrNameLst>
                                      </p:cBhvr>
                                      <p:to>
                                        <p:strVal val="visible"/>
                                      </p:to>
                                    </p:set>
                                    <p:animEffect transition="in" filter="fade">
                                      <p:cBhvr>
                                        <p:cTn id="27" dur="500">
                                          <p:stCondLst>
                                            <p:cond delay="0"/>
                                          </p:stCondLst>
                                        </p:cTn>
                                        <p:tgtEl>
                                          <p:spTgt spid="14337">
                                            <p:txEl>
                                              <p:pRg st="3" end="3"/>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iterate type="lt">
                                    <p:tmPct val="10000"/>
                                  </p:iterate>
                                  <p:childTnLst>
                                    <p:set>
                                      <p:cBhvr>
                                        <p:cTn id="31" dur="1" fill="hold">
                                          <p:stCondLst>
                                            <p:cond delay="0"/>
                                          </p:stCondLst>
                                        </p:cTn>
                                        <p:tgtEl>
                                          <p:spTgt spid="14337">
                                            <p:txEl>
                                              <p:pRg st="4" end="4"/>
                                            </p:txEl>
                                          </p:spTgt>
                                        </p:tgtEl>
                                        <p:attrNameLst>
                                          <p:attrName>style.visibility</p:attrName>
                                        </p:attrNameLst>
                                      </p:cBhvr>
                                      <p:to>
                                        <p:strVal val="visible"/>
                                      </p:to>
                                    </p:set>
                                    <p:animEffect transition="in" filter="fade">
                                      <p:cBhvr>
                                        <p:cTn id="32" dur="500">
                                          <p:stCondLst>
                                            <p:cond delay="0"/>
                                          </p:stCondLst>
                                        </p:cTn>
                                        <p:tgtEl>
                                          <p:spTgt spid="1433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7" grpId="0" uiExpand="1" build="p" animBg="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1" name="Rectangle 2"/>
          <p:cNvSpPr>
            <a:spLocks noGrp="1"/>
          </p:cNvSpPr>
          <p:nvPr>
            <p:ph type="title"/>
          </p:nvPr>
        </p:nvSpPr>
        <p:spPr>
          <a:xfrm>
            <a:off x="457200" y="274638"/>
            <a:ext cx="8229600" cy="1143000"/>
          </a:xfrm>
          <a:prstGeom prst="rect">
            <a:avLst/>
          </a:prstGeom>
          <a:noFill/>
          <a:ln>
            <a:noFill/>
            <a:miter lim="800000"/>
          </a:ln>
        </p:spPr>
        <p:txBody>
          <a:bodyPr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lvl="0" eaLnBrk="1" hangingPunct="1"/>
            <a:r>
              <a:rPr lang="zh-CN" altLang="zh-CN">
                <a:solidFill>
                  <a:srgbClr val="000000"/>
                </a:solidFill>
              </a:rPr>
              <a:t>    </a:t>
            </a:r>
          </a:p>
        </p:txBody>
      </p:sp>
      <p:sp>
        <p:nvSpPr>
          <p:cNvPr id="15362" name="Rectangle 3"/>
          <p:cNvSpPr>
            <a:spLocks noGrp="1"/>
          </p:cNvSpPr>
          <p:nvPr>
            <p:ph idx="1"/>
          </p:nvPr>
        </p:nvSpPr>
        <p:spPr>
          <a:xfrm>
            <a:off x="0" y="0"/>
            <a:ext cx="9144000" cy="6350000"/>
          </a:xfrm>
          <a:prstGeom prst="rect">
            <a:avLst/>
          </a:prstGeom>
          <a:solidFill>
            <a:srgbClr val="660066">
              <a:alpha val="27058"/>
            </a:srgb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pPr>
            <a:r>
              <a:rPr lang="zh-CN" altLang="en-US" b="1">
                <a:solidFill>
                  <a:srgbClr val="000000"/>
                </a:solidFill>
                <a:latin typeface="宋体" pitchFamily="2" charset="-122"/>
              </a:rPr>
              <a:t>矛盾定律：抄别人答案时，你总想让老师看不见你。别人抄答案时，你总想让老师看见他。 </a:t>
            </a:r>
          </a:p>
          <a:p>
            <a:pPr lvl="0" eaLnBrk="1" hangingPunct="1">
              <a:lnSpc>
                <a:spcPct val="80000"/>
              </a:lnSpc>
            </a:pPr>
            <a:r>
              <a:rPr lang="zh-CN" altLang="en-US" b="1">
                <a:solidFill>
                  <a:srgbClr val="000000"/>
                </a:solidFill>
                <a:latin typeface="宋体" pitchFamily="2" charset="-122"/>
              </a:rPr>
              <a:t>考场气氛定律：考场气氛永远不会活跃起来，除非老师突然离开一会儿。</a:t>
            </a:r>
            <a:r>
              <a:rPr lang="en-US" altLang="zh-CN" b="1">
                <a:solidFill>
                  <a:srgbClr val="000000"/>
                </a:solidFill>
                <a:latin typeface="宋体" pitchFamily="2" charset="-122"/>
              </a:rPr>
              <a:t>  </a:t>
            </a:r>
          </a:p>
          <a:p>
            <a:pPr lvl="0" eaLnBrk="1" hangingPunct="1">
              <a:lnSpc>
                <a:spcPct val="80000"/>
              </a:lnSpc>
            </a:pPr>
            <a:r>
              <a:rPr lang="zh-CN" altLang="en-US" b="1">
                <a:solidFill>
                  <a:srgbClr val="000000"/>
                </a:solidFill>
                <a:latin typeface="宋体" pitchFamily="2" charset="-122"/>
              </a:rPr>
              <a:t>战争定律：老师赢得了整个战争，却输掉了一场战斗。学生赢得了一场战斗， 却输掉了整个战争。 </a:t>
            </a:r>
          </a:p>
          <a:p>
            <a:pPr lvl="0" eaLnBrk="1" hangingPunct="1">
              <a:lnSpc>
                <a:spcPct val="80000"/>
              </a:lnSpc>
            </a:pPr>
            <a:r>
              <a:rPr lang="zh-CN" altLang="en-US" b="1">
                <a:solidFill>
                  <a:srgbClr val="000000"/>
                </a:solidFill>
                <a:latin typeface="宋体" pitchFamily="2" charset="-122"/>
              </a:rPr>
              <a:t>时间价值定律：你唯一知道时间的宝贵是在考试结束铃响起的那一刻。</a:t>
            </a:r>
            <a:r>
              <a:rPr lang="en-US" altLang="zh-CN" b="1">
                <a:solidFill>
                  <a:srgbClr val="000000"/>
                </a:solidFill>
                <a:latin typeface="宋体" pitchFamily="2" charset="-122"/>
              </a:rPr>
              <a:t>  </a:t>
            </a:r>
          </a:p>
          <a:p>
            <a:pPr lvl="0" eaLnBrk="1" hangingPunct="1">
              <a:lnSpc>
                <a:spcPct val="80000"/>
              </a:lnSpc>
            </a:pPr>
            <a:r>
              <a:rPr lang="en-US" altLang="zh-CN" b="1">
                <a:solidFill>
                  <a:srgbClr val="000000"/>
                </a:solidFill>
                <a:latin typeface="宋体" pitchFamily="2" charset="-122"/>
              </a:rPr>
              <a:t> </a:t>
            </a:r>
            <a:r>
              <a:rPr lang="zh-CN" altLang="en-US" b="1">
                <a:solidFill>
                  <a:srgbClr val="000000"/>
                </a:solidFill>
                <a:latin typeface="宋体" pitchFamily="2" charset="-122"/>
              </a:rPr>
              <a:t>倒霉定律：仅仅为了一道一分的题，你作弊被发现了。就像你弯下腰去捡一 毛钱，却掉了十块钱。</a:t>
            </a:r>
          </a:p>
          <a:p>
            <a:pPr lvl="0" eaLnBrk="1" hangingPunct="1">
              <a:lnSpc>
                <a:spcPct val="80000"/>
              </a:lnSpc>
            </a:pPr>
            <a:r>
              <a:rPr lang="en-US" altLang="zh-CN" b="1">
                <a:solidFill>
                  <a:srgbClr val="000000"/>
                </a:solidFill>
                <a:latin typeface="宋体" pitchFamily="2" charset="-122"/>
              </a:rPr>
              <a:t> </a:t>
            </a:r>
            <a:r>
              <a:rPr lang="zh-CN" altLang="en-US" b="1">
                <a:solidFill>
                  <a:srgbClr val="000000"/>
                </a:solidFill>
                <a:latin typeface="宋体" pitchFamily="2" charset="-122"/>
              </a:rPr>
              <a:t>不公平定律：那个人把你的答案照抄了一遍，得了六十分。而你却得了五十九分。 </a:t>
            </a:r>
          </a:p>
          <a:p>
            <a:pPr lvl="0" eaLnBrk="1" hangingPunct="1">
              <a:lnSpc>
                <a:spcPct val="80000"/>
              </a:lnSpc>
            </a:pPr>
            <a:endParaRPr lang="zh-CN" altLang="en-US" b="1">
              <a:solidFill>
                <a:srgbClr val="000000"/>
              </a:solidFill>
              <a:latin typeface="宋体" pitchFamily="2" charset="-122"/>
            </a:endParaRPr>
          </a:p>
        </p:txBody>
      </p:sp>
      <p:sp>
        <p:nvSpPr>
          <p:cNvPr id="2" name="灯片编号占位符 1">
            <a:extLst>
              <a:ext uri="{FF2B5EF4-FFF2-40B4-BE49-F238E27FC236}">
                <a16:creationId xmlns:a16="http://schemas.microsoft.com/office/drawing/2014/main" id="{D995F9EC-562A-886E-7615-90481907C1C1}"/>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11</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37288293-9F43-28EB-06F2-5116B2BE02C8}"/>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409" name="Rectangle 2"/>
          <p:cNvSpPr>
            <a:spLocks noGrp="1"/>
          </p:cNvSpPr>
          <p:nvPr>
            <p:ph type="title"/>
          </p:nvPr>
        </p:nvSpPr>
        <p:spPr>
          <a:xfrm>
            <a:off x="395288" y="1844675"/>
            <a:ext cx="8229600" cy="2439988"/>
          </a:xfrm>
          <a:prstGeom prst="rect">
            <a:avLst/>
          </a:prstGeom>
          <a:solidFill>
            <a:schemeClr val="accent1">
              <a:alpha val="25882"/>
            </a:schemeClr>
          </a:solidFill>
          <a:ln>
            <a:noFill/>
            <a:miter lim="800000"/>
          </a:ln>
        </p:spPr>
        <p:txBody>
          <a:bodyPr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lvl="0" eaLnBrk="1" hangingPunct="1"/>
            <a:r>
              <a:rPr lang="zh-CN" altLang="en-US" b="1">
                <a:solidFill>
                  <a:srgbClr val="000000"/>
                </a:solidFill>
                <a:ea typeface="黑体" pitchFamily="2" charset="-122"/>
              </a:rPr>
              <a:t>那么，</a:t>
            </a:r>
            <a:br>
              <a:rPr lang="zh-CN" altLang="en-US" b="1">
                <a:solidFill>
                  <a:srgbClr val="000000"/>
                </a:solidFill>
                <a:ea typeface="黑体" pitchFamily="2" charset="-122"/>
              </a:rPr>
            </a:br>
            <a:r>
              <a:rPr lang="zh-CN" altLang="en-US" b="1">
                <a:solidFill>
                  <a:srgbClr val="000000"/>
                </a:solidFill>
                <a:ea typeface="黑体" pitchFamily="2" charset="-122"/>
              </a:rPr>
              <a:t>到底应该以一种什么样的心态去应对考试呢？</a:t>
            </a:r>
          </a:p>
        </p:txBody>
      </p:sp>
      <p:sp>
        <p:nvSpPr>
          <p:cNvPr id="2" name="灯片编号占位符 1">
            <a:extLst>
              <a:ext uri="{FF2B5EF4-FFF2-40B4-BE49-F238E27FC236}">
                <a16:creationId xmlns:a16="http://schemas.microsoft.com/office/drawing/2014/main" id="{A5FF672A-9A42-E677-CAA4-9A87472CEAB1}"/>
              </a:ext>
            </a:extLst>
          </p:cNvPr>
          <p:cNvSpPr>
            <a:spLocks noGrp="1"/>
          </p:cNvSpPr>
          <p:nvPr>
            <p:ph type="sldNum" sz="quarter" idx="12"/>
          </p:nvPr>
        </p:nvSpPr>
        <p:spPr/>
        <p:txBody>
          <a:bodyPr/>
          <a:lstStyle/>
          <a:p>
            <a:pPr lvl="0" algn="r"/>
            <a:fld id="{2299662A-AFFC-46AD-8B7B-AB7F0F792748}" type="slidenum">
              <a:rPr lang="zh-CN" altLang="zh-CN" sz="1400" smtClean="0">
                <a:latin typeface="Arial" pitchFamily="34" charset="0"/>
                <a:ea typeface="宋体" pitchFamily="2" charset="-122"/>
              </a:rPr>
              <a:t>12</a:t>
            </a:fld>
            <a:endParaRPr lang="zh-CN" altLang="zh-CN" sz="1400">
              <a:latin typeface="Arial" pitchFamily="34" charset="0"/>
              <a:ea typeface="宋体" pitchFamily="2" charset="-122"/>
            </a:endParaRPr>
          </a:p>
        </p:txBody>
      </p:sp>
      <p:sp>
        <p:nvSpPr>
          <p:cNvPr id="3" name="页脚占位符 2">
            <a:extLst>
              <a:ext uri="{FF2B5EF4-FFF2-40B4-BE49-F238E27FC236}">
                <a16:creationId xmlns:a16="http://schemas.microsoft.com/office/drawing/2014/main" id="{9FDC8BE2-56EE-5911-B766-E5FFEEB58050}"/>
              </a:ext>
            </a:extLst>
          </p:cNvPr>
          <p:cNvSpPr>
            <a:spLocks noGrp="1"/>
          </p:cNvSpPr>
          <p:nvPr>
            <p:ph type="ftr" sz="quarter" idx="11"/>
          </p:nvPr>
        </p:nvSpPr>
        <p:spPr/>
        <p:txBody>
          <a:bodyPr/>
          <a:lstStyle/>
          <a:p>
            <a:pPr lvl="0" algn="ctr">
              <a:buClrTx/>
              <a:buFontTx/>
            </a:pPr>
            <a:r>
              <a:rPr lang="zh-CN" altLang="en-US" sz="1400">
                <a:latin typeface="Arial" pitchFamily="34" charset="0"/>
                <a:ea typeface="宋体" pitchFamily="2" charset="-122"/>
              </a:rPr>
              <a:t>该</a:t>
            </a:r>
            <a:endParaRPr lang="zh-CN" altLang="zh-CN" sz="1400">
              <a:latin typeface="Arial" pitchFamily="34" charset="0"/>
              <a:ea typeface="宋体" pitchFamily="2" charset="-122"/>
            </a:endParaRPr>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2000" fill="hold" grpId="0" nodeType="with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fade">
                                      <p:cBhvr>
                                        <p:cTn id="7" dur="20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8434" name="Picture 2"/>
          <p:cNvPicPr>
            <a:picLocks noChangeAspect="1"/>
          </p:cNvPicPr>
          <p:nvPr/>
        </p:nvPicPr>
        <p:blipFill>
          <a:blip r:embed="rId2"/>
          <a:stretch>
            <a:fillRect/>
          </a:stretch>
        </p:blipFill>
        <p:spPr>
          <a:xfrm>
            <a:off x="-603250" y="-222250"/>
            <a:ext cx="9747250" cy="7308850"/>
          </a:xfrm>
          <a:prstGeom prst="rect">
            <a:avLst/>
          </a:prstGeom>
          <a:solidFill>
            <a:schemeClr val="accent1"/>
          </a:solidFill>
          <a:ln w="19050">
            <a:solidFill>
              <a:schemeClr val="tx1"/>
            </a:solidFill>
            <a:miter lim="800000"/>
          </a:ln>
        </p:spPr>
      </p:pic>
      <p:sp>
        <p:nvSpPr>
          <p:cNvPr id="18435" name="WordArt 3"/>
          <p:cNvSpPr/>
          <p:nvPr/>
        </p:nvSpPr>
        <p:spPr>
          <a:xfrm>
            <a:off x="304800" y="609600"/>
            <a:ext cx="1447800" cy="1752600"/>
          </a:xfrm>
        </p:spPr>
        <p:txBody>
          <a:bodyPr wrap="none" fromWordArt="1" anchor="t" anchorCtr="0">
            <a:prstTxWarp prst="textPlain">
              <a:avLst>
                <a:gd name="adj" fmla="val 50000"/>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b="1" kern="10">
                <a:ln w="12700" cap="sq">
                  <a:solidFill>
                    <a:srgbClr val="EAEAEA"/>
                  </a:solidFill>
                  <a:round/>
                </a:ln>
                <a:gradFill rotWithShape="1">
                  <a:gsLst>
                    <a:gs pos="0">
                      <a:srgbClr val="000000"/>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76999"/>
                    </a:srgbClr>
                  </a:outerShdw>
                </a:effectLst>
                <a:latin typeface="宋体"/>
              </a:rPr>
              <a:t>静</a:t>
            </a:r>
          </a:p>
        </p:txBody>
      </p:sp>
      <p:sp>
        <p:nvSpPr>
          <p:cNvPr id="18436" name="WordArt 4"/>
          <p:cNvSpPr/>
          <p:nvPr/>
        </p:nvSpPr>
        <p:spPr>
          <a:xfrm>
            <a:off x="2362200" y="1371600"/>
            <a:ext cx="1524000" cy="1676400"/>
          </a:xfrm>
        </p:spPr>
        <p:txBody>
          <a:bodyPr wrap="none" fromWordArt="1" anchor="t" anchorCtr="0">
            <a:prstTxWarp prst="textPlain">
              <a:avLst>
                <a:gd name="adj" fmla="val 50000"/>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b="1" kern="10">
                <a:ln w="12700" cap="sq">
                  <a:solidFill>
                    <a:srgbClr val="EAEAEA"/>
                  </a:solidFill>
                  <a:round/>
                </a:ln>
                <a:gradFill rotWithShape="1">
                  <a:gsLst>
                    <a:gs pos="0">
                      <a:srgbClr val="000000"/>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76999"/>
                    </a:srgbClr>
                  </a:outerShdw>
                </a:effectLst>
                <a:latin typeface="宋体"/>
              </a:rPr>
              <a:t>勤</a:t>
            </a:r>
          </a:p>
        </p:txBody>
      </p:sp>
      <p:sp>
        <p:nvSpPr>
          <p:cNvPr id="18437" name="WordArt 5"/>
          <p:cNvSpPr/>
          <p:nvPr/>
        </p:nvSpPr>
        <p:spPr>
          <a:xfrm>
            <a:off x="228600" y="3048000"/>
            <a:ext cx="1600200" cy="1524000"/>
          </a:xfrm>
        </p:spPr>
        <p:txBody>
          <a:bodyPr wrap="none" fromWordArt="1" anchor="t" anchorCtr="0">
            <a:prstTxWarp prst="textPlain">
              <a:avLst>
                <a:gd name="adj" fmla="val 50000"/>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b="1" kern="10">
                <a:ln w="12700" cap="sq">
                  <a:solidFill>
                    <a:srgbClr val="EAEAEA"/>
                  </a:solidFill>
                  <a:round/>
                </a:ln>
                <a:gradFill rotWithShape="1">
                  <a:gsLst>
                    <a:gs pos="0">
                      <a:srgbClr val="000000"/>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76999"/>
                    </a:srgbClr>
                  </a:outerShdw>
                </a:effectLst>
                <a:latin typeface="宋体"/>
              </a:rPr>
              <a:t>巧</a:t>
            </a:r>
          </a:p>
        </p:txBody>
      </p:sp>
      <p:sp>
        <p:nvSpPr>
          <p:cNvPr id="18438" name="WordArt 6"/>
          <p:cNvSpPr/>
          <p:nvPr/>
        </p:nvSpPr>
        <p:spPr>
          <a:xfrm>
            <a:off x="2286000" y="3886200"/>
            <a:ext cx="1600200" cy="1676400"/>
          </a:xfrm>
        </p:spPr>
        <p:txBody>
          <a:bodyPr wrap="none" fromWordArt="1" anchor="t" anchorCtr="0">
            <a:prstTxWarp prst="textPlain">
              <a:avLst>
                <a:gd name="adj" fmla="val 50000"/>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b="1" kern="10">
                <a:ln w="12700" cap="sq">
                  <a:solidFill>
                    <a:srgbClr val="EAEAEA"/>
                  </a:solidFill>
                  <a:round/>
                </a:ln>
                <a:gradFill rotWithShape="1">
                  <a:gsLst>
                    <a:gs pos="0">
                      <a:srgbClr val="000000"/>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a:srgbClr val="C0C0C0">
                      <a:alpha val="76999"/>
                    </a:srgbClr>
                  </a:outerShdw>
                </a:effectLst>
                <a:latin typeface="宋体"/>
              </a:rPr>
              <a:t>信</a:t>
            </a:r>
          </a:p>
        </p:txBody>
      </p:sp>
      <p:sp>
        <p:nvSpPr>
          <p:cNvPr id="2" name="灯片编号占位符 1">
            <a:extLst>
              <a:ext uri="{FF2B5EF4-FFF2-40B4-BE49-F238E27FC236}">
                <a16:creationId xmlns:a16="http://schemas.microsoft.com/office/drawing/2014/main" id="{AECDCF1F-0C6B-CF5F-D58A-87B30E7DFD53}"/>
              </a:ext>
            </a:extLst>
          </p:cNvPr>
          <p:cNvSpPr>
            <a:spLocks noGrp="1"/>
          </p:cNvSpPr>
          <p:nvPr>
            <p:ph type="sldNum" sz="quarter" idx="12"/>
          </p:nvPr>
        </p:nvSpPr>
        <p:spPr/>
        <p:txBody>
          <a:bodyPr/>
          <a:lstStyle/>
          <a:p>
            <a:pPr lvl="0" algn="r"/>
            <a:fld id="{A2063082-1353-4682-8883-F42113953A0F}" type="slidenum">
              <a:rPr lang="zh-CN" altLang="en-US" sz="1400" smtClean="0"/>
              <a:t>13</a:t>
            </a:fld>
            <a:endParaRPr lang="zh-CN" altLang="en-US" sz="1400"/>
          </a:p>
        </p:txBody>
      </p:sp>
      <p:sp>
        <p:nvSpPr>
          <p:cNvPr id="3" name="页脚占位符 2">
            <a:extLst>
              <a:ext uri="{FF2B5EF4-FFF2-40B4-BE49-F238E27FC236}">
                <a16:creationId xmlns:a16="http://schemas.microsoft.com/office/drawing/2014/main" id="{8E055C73-B5BA-8A16-47DD-DFFC949CBA36}"/>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32" dur="1000" fill="hold" nodeType="clickEffect">
                                  <p:stCondLst>
                                    <p:cond delay="0"/>
                                  </p:stCondLst>
                                  <p:childTnLst>
                                    <p:set>
                                      <p:cBhvr>
                                        <p:cTn id="6" dur="1" fill="hold">
                                          <p:stCondLst>
                                            <p:cond delay="0"/>
                                          </p:stCondLst>
                                        </p:cTn>
                                        <p:tgtEl>
                                          <p:spTgt spid="18435"/>
                                        </p:tgtEl>
                                        <p:attrNameLst>
                                          <p:attrName>style.visibility</p:attrName>
                                        </p:attrNameLst>
                                      </p:cBhvr>
                                      <p:to>
                                        <p:strVal val="visible"/>
                                      </p:to>
                                    </p:set>
                                    <p:animEffect transition="in" filter="box(out)">
                                      <p:cBhvr>
                                        <p:cTn id="7" dur="1000"/>
                                        <p:tgtEl>
                                          <p:spTgt spid="18435"/>
                                        </p:tgtEl>
                                      </p:cBhvr>
                                    </p:animEffect>
                                  </p:childTnLst>
                                </p:cTn>
                              </p:par>
                            </p:childTnLst>
                          </p:cTn>
                        </p:par>
                        <p:par>
                          <p:cTn id="8" fill="hold" nodeType="afterGroup">
                            <p:stCondLst>
                              <p:cond delay="1000"/>
                            </p:stCondLst>
                            <p:childTnLst>
                              <p:par>
                                <p:cTn id="9" presetID="4" presetClass="entr" presetSubtype="16" dur="1000" fill="hold" nodeType="afterEffect">
                                  <p:stCondLst>
                                    <p:cond delay="0"/>
                                  </p:stCondLst>
                                  <p:childTnLst>
                                    <p:set>
                                      <p:cBhvr>
                                        <p:cTn id="10" dur="1" fill="hold">
                                          <p:stCondLst>
                                            <p:cond delay="0"/>
                                          </p:stCondLst>
                                        </p:cTn>
                                        <p:tgtEl>
                                          <p:spTgt spid="18436"/>
                                        </p:tgtEl>
                                        <p:attrNameLst>
                                          <p:attrName>style.visibility</p:attrName>
                                        </p:attrNameLst>
                                      </p:cBhvr>
                                      <p:to>
                                        <p:strVal val="visible"/>
                                      </p:to>
                                    </p:set>
                                    <p:animEffect transition="in" filter="box(in)">
                                      <p:cBhvr>
                                        <p:cTn id="11" dur="1000"/>
                                        <p:tgtEl>
                                          <p:spTgt spid="18436"/>
                                        </p:tgtEl>
                                      </p:cBhvr>
                                    </p:animEffect>
                                  </p:childTnLst>
                                </p:cTn>
                              </p:par>
                            </p:childTnLst>
                          </p:cTn>
                        </p:par>
                        <p:par>
                          <p:cTn id="12" fill="hold" nodeType="afterGroup">
                            <p:stCondLst>
                              <p:cond delay="2000"/>
                            </p:stCondLst>
                            <p:childTnLst>
                              <p:par>
                                <p:cTn id="13" presetID="4" presetClass="entr" presetSubtype="32" dur="1000" fill="hold" nodeType="afterEffect">
                                  <p:stCondLst>
                                    <p:cond delay="0"/>
                                  </p:stCondLst>
                                  <p:childTnLst>
                                    <p:set>
                                      <p:cBhvr>
                                        <p:cTn id="14" dur="1" fill="hold">
                                          <p:stCondLst>
                                            <p:cond delay="0"/>
                                          </p:stCondLst>
                                        </p:cTn>
                                        <p:tgtEl>
                                          <p:spTgt spid="18437"/>
                                        </p:tgtEl>
                                        <p:attrNameLst>
                                          <p:attrName>style.visibility</p:attrName>
                                        </p:attrNameLst>
                                      </p:cBhvr>
                                      <p:to>
                                        <p:strVal val="visible"/>
                                      </p:to>
                                    </p:set>
                                    <p:animEffect transition="in" filter="box(out)">
                                      <p:cBhvr>
                                        <p:cTn id="15" dur="1000"/>
                                        <p:tgtEl>
                                          <p:spTgt spid="18437"/>
                                        </p:tgtEl>
                                      </p:cBhvr>
                                    </p:animEffect>
                                  </p:childTnLst>
                                </p:cTn>
                              </p:par>
                            </p:childTnLst>
                          </p:cTn>
                        </p:par>
                        <p:par>
                          <p:cTn id="16" fill="hold" nodeType="afterGroup">
                            <p:stCondLst>
                              <p:cond delay="3000"/>
                            </p:stCondLst>
                            <p:childTnLst>
                              <p:par>
                                <p:cTn id="17" presetID="4" presetClass="entr" presetSubtype="16" dur="1000" fill="hold" nodeType="afterEffect">
                                  <p:stCondLst>
                                    <p:cond delay="0"/>
                                  </p:stCondLst>
                                  <p:childTnLst>
                                    <p:set>
                                      <p:cBhvr>
                                        <p:cTn id="18" dur="1" fill="hold">
                                          <p:stCondLst>
                                            <p:cond delay="0"/>
                                          </p:stCondLst>
                                        </p:cTn>
                                        <p:tgtEl>
                                          <p:spTgt spid="18438"/>
                                        </p:tgtEl>
                                        <p:attrNameLst>
                                          <p:attrName>style.visibility</p:attrName>
                                        </p:attrNameLst>
                                      </p:cBhvr>
                                      <p:to>
                                        <p:strVal val="visible"/>
                                      </p:to>
                                    </p:set>
                                    <p:animEffect transition="in" filter="box(in)">
                                      <p:cBhvr>
                                        <p:cTn id="19" dur="1000"/>
                                        <p:tgtEl>
                                          <p:spTgt spid="184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457" name="Rectangle 2"/>
          <p:cNvSpPr>
            <a:spLocks noGrp="1"/>
          </p:cNvSpPr>
          <p:nvPr>
            <p:ph type="ctrTitle"/>
          </p:nvPr>
        </p:nvSpPr>
        <p:spPr>
          <a:xfrm>
            <a:off x="304800" y="304800"/>
            <a:ext cx="7772400" cy="1154113"/>
          </a:xfrm>
          <a:prstGeom prst="rect">
            <a:avLst/>
          </a:prstGeom>
          <a:solidFill>
            <a:schemeClr val="bg1">
              <a:alpha val="39999"/>
            </a:schemeClr>
          </a:solidFill>
          <a:ln>
            <a:noFill/>
            <a:miter lim="800000"/>
          </a:ln>
        </p:spPr>
        <p:txBody>
          <a:bodyPr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defRPr>
            </a:lvl1pPr>
          </a:lstStyle>
          <a:p>
            <a:pPr lvl="0" algn="ctr" eaLnBrk="1" hangingPunct="1"/>
            <a:r>
              <a:rPr lang="zh-CN" altLang="en-US" sz="3600" b="1">
                <a:solidFill>
                  <a:srgbClr val="000000"/>
                </a:solidFill>
              </a:rPr>
              <a:t>认识考试</a:t>
            </a:r>
          </a:p>
        </p:txBody>
      </p:sp>
      <p:sp>
        <p:nvSpPr>
          <p:cNvPr id="19458" name="Text Box 3"/>
          <p:cNvSpPr txBox="1"/>
          <p:nvPr/>
        </p:nvSpPr>
        <p:spPr>
          <a:xfrm>
            <a:off x="914400" y="4953000"/>
            <a:ext cx="8001000" cy="9144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5400">
                <a:solidFill>
                  <a:srgbClr val="000000"/>
                </a:solidFill>
                <a:latin typeface="Arial" pitchFamily="34" charset="0"/>
                <a:ea typeface="宋体" pitchFamily="2" charset="-122"/>
              </a:rPr>
              <a:t>紧张不慌张，忙碌而有序。</a:t>
            </a:r>
          </a:p>
        </p:txBody>
      </p:sp>
      <p:sp>
        <p:nvSpPr>
          <p:cNvPr id="19459" name="Text Box 4"/>
          <p:cNvSpPr txBox="1"/>
          <p:nvPr/>
        </p:nvSpPr>
        <p:spPr>
          <a:xfrm>
            <a:off x="609600" y="1600200"/>
            <a:ext cx="8240713" cy="3508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zh-CN" sz="2800" b="1">
                <a:solidFill>
                  <a:srgbClr val="000000"/>
                </a:solidFill>
                <a:latin typeface="Arial" pitchFamily="34" charset="0"/>
                <a:ea typeface="宋体" pitchFamily="2" charset="-122"/>
              </a:rPr>
              <a:t>1</a:t>
            </a:r>
            <a:r>
              <a:rPr lang="zh-CN" altLang="en-US" sz="2800" b="1">
                <a:solidFill>
                  <a:srgbClr val="000000"/>
                </a:solidFill>
                <a:latin typeface="Arial" pitchFamily="34" charset="0"/>
                <a:ea typeface="宋体" pitchFamily="2" charset="-122"/>
              </a:rPr>
              <a:t>、考试是学习的一个重要过程，是知识梳理归纳</a:t>
            </a:r>
          </a:p>
          <a:p>
            <a:pPr lvl="0"/>
            <a:r>
              <a:rPr lang="zh-CN" altLang="en-US" sz="2800" b="1">
                <a:solidFill>
                  <a:srgbClr val="000000"/>
                </a:solidFill>
                <a:latin typeface="Arial" pitchFamily="34" charset="0"/>
                <a:ea typeface="宋体" pitchFamily="2" charset="-122"/>
              </a:rPr>
              <a:t>的关键阶段。</a:t>
            </a:r>
          </a:p>
          <a:p>
            <a:pPr lvl="0"/>
            <a:endParaRPr lang="zh-CN" altLang="zh-CN" sz="2800" b="1">
              <a:solidFill>
                <a:srgbClr val="000000"/>
              </a:solidFill>
              <a:latin typeface="Arial" pitchFamily="34" charset="0"/>
              <a:ea typeface="宋体" pitchFamily="2" charset="-122"/>
            </a:endParaRPr>
          </a:p>
          <a:p>
            <a:pPr lvl="0"/>
            <a:r>
              <a:rPr lang="zh-CN" altLang="zh-CN" sz="2800" b="1">
                <a:solidFill>
                  <a:srgbClr val="000000"/>
                </a:solidFill>
                <a:latin typeface="Arial" pitchFamily="34" charset="0"/>
                <a:ea typeface="宋体" pitchFamily="2" charset="-122"/>
              </a:rPr>
              <a:t>2</a:t>
            </a:r>
            <a:r>
              <a:rPr lang="zh-CN" altLang="en-US" sz="2800" b="1">
                <a:solidFill>
                  <a:srgbClr val="000000"/>
                </a:solidFill>
                <a:latin typeface="Arial" pitchFamily="34" charset="0"/>
                <a:ea typeface="宋体" pitchFamily="2" charset="-122"/>
              </a:rPr>
              <a:t>、考试也是一门学问，一门技术含量高的学问，</a:t>
            </a:r>
          </a:p>
          <a:p>
            <a:pPr lvl="0"/>
            <a:r>
              <a:rPr lang="zh-CN" altLang="en-US" sz="2800" b="1">
                <a:solidFill>
                  <a:srgbClr val="000000"/>
                </a:solidFill>
                <a:latin typeface="Arial" pitchFamily="34" charset="0"/>
                <a:ea typeface="宋体" pitchFamily="2" charset="-122"/>
              </a:rPr>
              <a:t>要学会考试。</a:t>
            </a:r>
          </a:p>
          <a:p>
            <a:pPr lvl="0"/>
            <a:endParaRPr lang="zh-CN" altLang="zh-CN" sz="2800" b="1">
              <a:solidFill>
                <a:srgbClr val="000000"/>
              </a:solidFill>
              <a:latin typeface="Arial" pitchFamily="34" charset="0"/>
              <a:ea typeface="宋体" pitchFamily="2" charset="-122"/>
            </a:endParaRPr>
          </a:p>
          <a:p>
            <a:pPr lvl="0"/>
            <a:endParaRPr lang="zh-CN" altLang="zh-CN" sz="2800" b="1">
              <a:solidFill>
                <a:srgbClr val="000000"/>
              </a:solidFill>
              <a:latin typeface="Arial" pitchFamily="34" charset="0"/>
              <a:ea typeface="宋体" pitchFamily="2" charset="-122"/>
            </a:endParaRPr>
          </a:p>
          <a:p>
            <a:pPr lvl="0"/>
            <a:endParaRPr lang="zh-CN" altLang="zh-CN" sz="2800" b="1">
              <a:solidFill>
                <a:srgbClr val="000000"/>
              </a:solidFill>
              <a:latin typeface="Arial" pitchFamily="34" charset="0"/>
              <a:ea typeface="宋体" pitchFamily="2" charset="-122"/>
            </a:endParaRPr>
          </a:p>
        </p:txBody>
      </p:sp>
      <p:sp>
        <p:nvSpPr>
          <p:cNvPr id="2" name="灯片编号占位符 1">
            <a:extLst>
              <a:ext uri="{FF2B5EF4-FFF2-40B4-BE49-F238E27FC236}">
                <a16:creationId xmlns:a16="http://schemas.microsoft.com/office/drawing/2014/main" id="{2AD4DCFC-2A86-27DB-BE94-46951DB081B5}"/>
              </a:ext>
            </a:extLst>
          </p:cNvPr>
          <p:cNvSpPr>
            <a:spLocks noGrp="1"/>
          </p:cNvSpPr>
          <p:nvPr>
            <p:ph type="sldNum" sz="quarter" idx="12"/>
          </p:nvPr>
        </p:nvSpPr>
        <p:spPr/>
        <p:txBody>
          <a:bodyPr/>
          <a:lstStyle/>
          <a:p>
            <a:pPr lvl="0" algn="r"/>
            <a:fld id="{4075E749-032D-42BE-9F15-9297073EAB39}" type="slidenum">
              <a:rPr lang="zh-CN" altLang="en-US" sz="1400" smtClean="0"/>
              <a:t>14</a:t>
            </a:fld>
            <a:endParaRPr lang="zh-CN" altLang="en-US" sz="1400"/>
          </a:p>
        </p:txBody>
      </p:sp>
      <p:sp>
        <p:nvSpPr>
          <p:cNvPr id="3" name="页脚占位符 2">
            <a:extLst>
              <a:ext uri="{FF2B5EF4-FFF2-40B4-BE49-F238E27FC236}">
                <a16:creationId xmlns:a16="http://schemas.microsoft.com/office/drawing/2014/main" id="{5EA961EB-8496-F40D-CEA0-2B14DFD2806D}"/>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5" presetClass="entr" presetSubtype="0" dur="1000" fill="hold" grpId="1" nodeType="clickEffect">
                                  <p:stCondLst>
                                    <p:cond delay="0"/>
                                  </p:stCondLst>
                                  <p:iterate type="lt">
                                    <p:tmPct val="0"/>
                                  </p:iterate>
                                  <p:childTnLst>
                                    <p:set>
                                      <p:cBhvr>
                                        <p:cTn id="6" dur="1" fill="hold">
                                          <p:stCondLst>
                                            <p:cond delay="0"/>
                                          </p:stCondLst>
                                        </p:cTn>
                                        <p:tgtEl>
                                          <p:spTgt spid="19458"/>
                                        </p:tgtEl>
                                        <p:attrNameLst>
                                          <p:attrName>style.visibility</p:attrName>
                                        </p:attrNameLst>
                                      </p:cBhvr>
                                      <p:to>
                                        <p:strVal val="visible"/>
                                      </p:to>
                                    </p:set>
                                    <p:anim calcmode="lin" valueType="num">
                                      <p:cBhvr>
                                        <p:cTn id="7" dur="500" decel="50000" fill="hold">
                                          <p:stCondLst>
                                            <p:cond delay="0"/>
                                          </p:stCondLst>
                                        </p:cTn>
                                        <p:tgtEl>
                                          <p:spTgt spid="19458"/>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19458"/>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19458"/>
                                        </p:tgtEl>
                                        <p:attrNameLst>
                                          <p:attrName>ppt_w</p:attrName>
                                        </p:attrNameLst>
                                      </p:cBhvr>
                                      <p:tavLst>
                                        <p:tav tm="0">
                                          <p:val>
                                            <p:strVal val="#ppt_w*.05"/>
                                          </p:val>
                                        </p:tav>
                                        <p:tav tm="100000">
                                          <p:val>
                                            <p:strVal val="#ppt_w"/>
                                          </p:val>
                                        </p:tav>
                                      </p:tavLst>
                                    </p:anim>
                                    <p:anim calcmode="lin" valueType="num">
                                      <p:cBhvr>
                                        <p:cTn id="10" dur="1000" fill="hold"/>
                                        <p:tgtEl>
                                          <p:spTgt spid="19458"/>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19458"/>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19458"/>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19458"/>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19458"/>
                                        </p:tgtEl>
                                      </p:cBhvr>
                                    </p:animEffect>
                                  </p:childTnLst>
                                </p:cTn>
                              </p:par>
                            </p:childTnLst>
                          </p:cTn>
                        </p:par>
                        <p:par>
                          <p:cTn id="15" fill="hold" nodeType="afterGroup">
                            <p:stCondLst>
                              <p:cond delay="1000"/>
                            </p:stCondLst>
                            <p:childTnLst>
                              <p:par>
                                <p:cTn id="16" presetID="34" presetClass="emph" presetSubtype="0" dur="500" fill="hold" grpId="0" nodeType="afterEffect">
                                  <p:stCondLst>
                                    <p:cond delay="0"/>
                                  </p:stCondLst>
                                  <p:iterate type="lt">
                                    <p:tmPct val="10000"/>
                                  </p:iterate>
                                  <p:childTnLst>
                                    <p:animMotion origin="layout" path="M 0 0 L 0 -0.07213" ptsTypes="">
                                      <p:cBhvr>
                                        <p:cTn id="17" dur="250" accel="50000" decel="50000" autoRev="1" fill="hold">
                                          <p:stCondLst>
                                            <p:cond delay="0"/>
                                          </p:stCondLst>
                                        </p:cTn>
                                        <p:tgtEl>
                                          <p:spTgt spid="19458"/>
                                        </p:tgtEl>
                                        <p:attrNameLst>
                                          <p:attrName>ppt_x,ppt_y</p:attrName>
                                        </p:attrNameLst>
                                      </p:cBhvr>
                                    </p:animMotion>
                                    <p:animRot by="1500000" from="0" to="0">
                                      <p:cBhvr>
                                        <p:cTn id="18" dur="125" fill="hold">
                                          <p:stCondLst>
                                            <p:cond delay="0"/>
                                          </p:stCondLst>
                                        </p:cTn>
                                        <p:tgtEl>
                                          <p:spTgt spid="19458"/>
                                        </p:tgtEl>
                                        <p:attrNameLst>
                                          <p:attrName>r</p:attrName>
                                        </p:attrNameLst>
                                      </p:cBhvr>
                                    </p:animRot>
                                    <p:animRot by="-1499760" from="0" to="0">
                                      <p:cBhvr>
                                        <p:cTn id="19" dur="125" fill="hold">
                                          <p:stCondLst>
                                            <p:cond delay="125"/>
                                          </p:stCondLst>
                                        </p:cTn>
                                        <p:tgtEl>
                                          <p:spTgt spid="19458"/>
                                        </p:tgtEl>
                                        <p:attrNameLst>
                                          <p:attrName>r</p:attrName>
                                        </p:attrNameLst>
                                      </p:cBhvr>
                                    </p:animRot>
                                    <p:animRot by="-1499760" from="0" to="0">
                                      <p:cBhvr>
                                        <p:cTn id="20" dur="125" fill="hold">
                                          <p:stCondLst>
                                            <p:cond delay="250"/>
                                          </p:stCondLst>
                                        </p:cTn>
                                        <p:tgtEl>
                                          <p:spTgt spid="19458"/>
                                        </p:tgtEl>
                                        <p:attrNameLst>
                                          <p:attrName>r</p:attrName>
                                        </p:attrNameLst>
                                      </p:cBhvr>
                                    </p:animRot>
                                    <p:animRot by="1500000" from="0" to="0">
                                      <p:cBhvr>
                                        <p:cTn id="21" dur="125" fill="hold">
                                          <p:stCondLst>
                                            <p:cond delay="375"/>
                                          </p:stCondLst>
                                        </p:cTn>
                                        <p:tgtEl>
                                          <p:spTgt spid="1945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19458"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0482" name="Picture 2"/>
          <p:cNvPicPr>
            <a:picLocks noChangeAspect="1"/>
          </p:cNvPicPr>
          <p:nvPr/>
        </p:nvPicPr>
        <p:blipFill>
          <a:blip r:embed="rId2"/>
          <a:stretch>
            <a:fillRect/>
          </a:stretch>
        </p:blipFill>
        <p:spPr>
          <a:xfrm>
            <a:off x="0" y="0"/>
            <a:ext cx="9144000" cy="6858000"/>
          </a:xfrm>
          <a:prstGeom prst="rect">
            <a:avLst/>
          </a:prstGeom>
          <a:noFill/>
          <a:ln>
            <a:noFill/>
            <a:miter lim="800000"/>
          </a:ln>
        </p:spPr>
      </p:pic>
      <p:pic>
        <p:nvPicPr>
          <p:cNvPr id="20483" name="Picture 3"/>
          <p:cNvPicPr>
            <a:picLocks noChangeAspect="1"/>
          </p:cNvPicPr>
          <p:nvPr/>
        </p:nvPicPr>
        <p:blipFill>
          <a:blip r:embed="rId3"/>
          <a:stretch>
            <a:fillRect/>
          </a:stretch>
        </p:blipFill>
        <p:spPr>
          <a:xfrm>
            <a:off x="7048500" y="4343400"/>
            <a:ext cx="2095500" cy="2514600"/>
          </a:xfrm>
          <a:prstGeom prst="rect">
            <a:avLst/>
          </a:prstGeom>
          <a:noFill/>
          <a:ln>
            <a:noFill/>
            <a:miter lim="800000"/>
          </a:ln>
        </p:spPr>
      </p:pic>
      <p:sp>
        <p:nvSpPr>
          <p:cNvPr id="20484" name="WordArt 4"/>
          <p:cNvSpPr/>
          <p:nvPr/>
        </p:nvSpPr>
        <p:spPr>
          <a:xfrm>
            <a:off x="4343400" y="1981200"/>
            <a:ext cx="2743200" cy="2133600"/>
          </a:xfrm>
          <a:ln>
            <a:noFill/>
          </a:ln>
        </p:spPr>
        <p:txBody>
          <a:bodyPr wrap="none" fromWordArt="1" anchor="t" anchorCtr="0">
            <a:prstTxWarp prst="textPlain">
              <a:avLst>
                <a:gd name="adj" fmla="val 50000"/>
              </a:avLst>
            </a:prstTxWarp>
            <a:scene3d>
              <a:camera prst="legacyObliqueTopLeft">
                <a:rot lat="0" lon="0" rev="0"/>
              </a:camera>
              <a:lightRig rig="legacyFlat3" dir="r"/>
            </a:scene3d>
            <a:sp3d extrusionH="100000" prstMaterial="legacyMatte">
              <a:bevelT w="0" h="0" prst="angle"/>
              <a:bevelB w="0" h="0" prst="angle"/>
              <a:extrusionClr>
                <a:srgbClr val="663300"/>
              </a:extrusionClr>
              <a:contourClr>
                <a:srgbClr val="000000"/>
              </a:contourClr>
            </a:sp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a:blipFill rotWithShape="0">
                  <a:blip r:embed="rId4"/>
                  <a:tile tx="0" ty="0" sx="100000" sy="100000" flip="none" algn="tl"/>
                </a:blipFill>
                <a:latin typeface="宋体"/>
              </a:rPr>
              <a:t>静</a:t>
            </a:r>
          </a:p>
        </p:txBody>
      </p:sp>
      <p:sp>
        <p:nvSpPr>
          <p:cNvPr id="2" name="灯片编号占位符 1">
            <a:extLst>
              <a:ext uri="{FF2B5EF4-FFF2-40B4-BE49-F238E27FC236}">
                <a16:creationId xmlns:a16="http://schemas.microsoft.com/office/drawing/2014/main" id="{135DA91D-8CE8-AD57-C2A2-940EA1AD2B9B}"/>
              </a:ext>
            </a:extLst>
          </p:cNvPr>
          <p:cNvSpPr>
            <a:spLocks noGrp="1"/>
          </p:cNvSpPr>
          <p:nvPr>
            <p:ph type="sldNum" sz="quarter" idx="12"/>
          </p:nvPr>
        </p:nvSpPr>
        <p:spPr/>
        <p:txBody>
          <a:bodyPr/>
          <a:lstStyle/>
          <a:p>
            <a:pPr lvl="0" algn="r"/>
            <a:fld id="{A2063082-1353-4682-8883-F42113953A0F}" type="slidenum">
              <a:rPr lang="zh-CN" altLang="en-US" sz="1400" smtClean="0"/>
              <a:t>15</a:t>
            </a:fld>
            <a:endParaRPr lang="zh-CN" altLang="en-US" sz="1400"/>
          </a:p>
        </p:txBody>
      </p:sp>
      <p:sp>
        <p:nvSpPr>
          <p:cNvPr id="3" name="页脚占位符 2">
            <a:extLst>
              <a:ext uri="{FF2B5EF4-FFF2-40B4-BE49-F238E27FC236}">
                <a16:creationId xmlns:a16="http://schemas.microsoft.com/office/drawing/2014/main" id="{51E771F2-9928-719C-FBB5-3914296B5340}"/>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1505" name="Rectangle 2"/>
          <p:cNvSpPr>
            <a:spLocks noGrp="1"/>
          </p:cNvSpPr>
          <p:nvPr>
            <p:ph type="title"/>
          </p:nvPr>
        </p:nvSpPr>
        <p:spPr>
          <a:xfrm>
            <a:off x="228600" y="685800"/>
            <a:ext cx="8229600" cy="1143000"/>
          </a:xfrm>
          <a:prstGeom prst="rect">
            <a:avLst/>
          </a:prstGeom>
          <a:solidFill>
            <a:schemeClr val="bg1">
              <a:alpha val="39999"/>
            </a:schemeClr>
          </a:solidFill>
          <a:ln>
            <a:noFill/>
            <a:miter lim="800000"/>
          </a:ln>
        </p:spPr>
        <p:txBody>
          <a:bodyPr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cs typeface="+mj-cs"/>
              </a:defRPr>
            </a:lvl1pPr>
          </a:lstStyle>
          <a:p>
            <a:pPr lvl="0" eaLnBrk="1" hangingPunct="1"/>
            <a:r>
              <a:rPr lang="zh-CN" altLang="en-US" b="1">
                <a:solidFill>
                  <a:srgbClr val="000000"/>
                </a:solidFill>
              </a:rPr>
              <a:t>狮子与羚羊</a:t>
            </a:r>
          </a:p>
        </p:txBody>
      </p:sp>
      <p:sp>
        <p:nvSpPr>
          <p:cNvPr id="21506" name="Rectangle 3"/>
          <p:cNvSpPr>
            <a:spLocks noGrp="1"/>
          </p:cNvSpPr>
          <p:nvPr>
            <p:ph idx="1"/>
          </p:nvPr>
        </p:nvSpPr>
        <p:spPr>
          <a:xfrm>
            <a:off x="228600" y="1524000"/>
            <a:ext cx="8305800" cy="4419600"/>
          </a:xfrm>
          <a:prstGeom prst="rect">
            <a:avLst/>
          </a:prstGeom>
          <a:solidFill>
            <a:schemeClr val="bg1">
              <a:alpha val="39999"/>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r>
              <a:rPr lang="zh-CN" altLang="en-US" sz="2800" b="1">
                <a:solidFill>
                  <a:srgbClr val="000000"/>
                </a:solidFill>
              </a:rPr>
              <a:t>在静谧的非洲大草原上，夕阳西下。这时，一头狮子在沉思，明天，当太阳升起时，我要奔跑，以追上跑的最快的羚羊；此时，一只羚羊也在沉思，明天，当太阳升起时，新的比赛就要开始，对手仍然是跑得最快的狮子，想要活命，就必须在赛跑中获胜。那么无论你是狮子，还是羚羊，当太阳升起时，你要做的，就是奔跑</a:t>
            </a:r>
            <a:r>
              <a:rPr lang="zh-CN" altLang="en-US" b="1">
                <a:solidFill>
                  <a:srgbClr val="000000"/>
                </a:solidFill>
              </a:rPr>
              <a:t>。</a:t>
            </a:r>
          </a:p>
        </p:txBody>
      </p:sp>
      <p:sp>
        <p:nvSpPr>
          <p:cNvPr id="2" name="灯片编号占位符 1">
            <a:extLst>
              <a:ext uri="{FF2B5EF4-FFF2-40B4-BE49-F238E27FC236}">
                <a16:creationId xmlns:a16="http://schemas.microsoft.com/office/drawing/2014/main" id="{8A91641C-1924-0CF4-04A6-1D51FF55B714}"/>
              </a:ext>
            </a:extLst>
          </p:cNvPr>
          <p:cNvSpPr>
            <a:spLocks noGrp="1"/>
          </p:cNvSpPr>
          <p:nvPr>
            <p:ph type="sldNum" sz="quarter" idx="12"/>
          </p:nvPr>
        </p:nvSpPr>
        <p:spPr/>
        <p:txBody>
          <a:bodyPr/>
          <a:lstStyle/>
          <a:p>
            <a:pPr lvl="0" algn="r"/>
            <a:fld id="{A2063082-1353-4682-8883-F42113953A0F}" type="slidenum">
              <a:rPr lang="zh-CN" altLang="en-US" sz="1400" smtClean="0"/>
              <a:t>16</a:t>
            </a:fld>
            <a:endParaRPr lang="zh-CN" altLang="en-US" sz="1400"/>
          </a:p>
        </p:txBody>
      </p:sp>
      <p:sp>
        <p:nvSpPr>
          <p:cNvPr id="3" name="页脚占位符 2">
            <a:extLst>
              <a:ext uri="{FF2B5EF4-FFF2-40B4-BE49-F238E27FC236}">
                <a16:creationId xmlns:a16="http://schemas.microsoft.com/office/drawing/2014/main" id="{3322A7BA-BA97-A058-69B9-50ED71C49B8C}"/>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529" name="Rectangle 2"/>
          <p:cNvSpPr>
            <a:spLocks noGrp="1"/>
          </p:cNvSpPr>
          <p:nvPr>
            <p:ph idx="1"/>
          </p:nvPr>
        </p:nvSpPr>
        <p:spPr>
          <a:xfrm>
            <a:off x="457200" y="1676400"/>
            <a:ext cx="8077200" cy="3810000"/>
          </a:xfrm>
          <a:prstGeom prst="rect">
            <a:avLst/>
          </a:prstGeom>
          <a:solidFill>
            <a:schemeClr val="bg1">
              <a:alpha val="39999"/>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r>
              <a:rPr lang="zh-CN" altLang="en-US" sz="3200" b="1">
                <a:solidFill>
                  <a:srgbClr val="000000"/>
                </a:solidFill>
              </a:rPr>
              <a:t>在将要来临的期中考试中，无论你强如狮子之强，还是弱似羚羊之弱，两者面临的压力却是平等的。</a:t>
            </a:r>
          </a:p>
          <a:p>
            <a:pPr lvl="0" eaLnBrk="1" hangingPunct="1">
              <a:buNone/>
            </a:pPr>
            <a:endParaRPr lang="zh-CN" altLang="en-US" sz="3200" b="1">
              <a:solidFill>
                <a:srgbClr val="000000"/>
              </a:solidFill>
            </a:endParaRPr>
          </a:p>
          <a:p>
            <a:pPr lvl="0" eaLnBrk="1" hangingPunct="1"/>
            <a:r>
              <a:rPr lang="zh-CN" altLang="en-US" sz="3200" b="1">
                <a:solidFill>
                  <a:srgbClr val="000000"/>
                </a:solidFill>
              </a:rPr>
              <a:t>我们现在要做的是全力以赴，时刻对自己多叫一声</a:t>
            </a:r>
            <a:r>
              <a:rPr lang="en-US" altLang="zh-CN" sz="3200" b="1">
                <a:solidFill>
                  <a:srgbClr val="000000"/>
                </a:solidFill>
              </a:rPr>
              <a:t>"</a:t>
            </a:r>
            <a:r>
              <a:rPr lang="zh-CN" altLang="en-US" sz="3200" b="1">
                <a:solidFill>
                  <a:srgbClr val="000000"/>
                </a:solidFill>
              </a:rPr>
              <a:t>加油</a:t>
            </a:r>
            <a:r>
              <a:rPr lang="en-US" altLang="zh-CN" sz="3200" b="1">
                <a:solidFill>
                  <a:srgbClr val="000000"/>
                </a:solidFill>
              </a:rPr>
              <a:t>"</a:t>
            </a:r>
            <a:r>
              <a:rPr lang="zh-CN" altLang="en-US" sz="3200" b="1">
                <a:solidFill>
                  <a:srgbClr val="000000"/>
                </a:solidFill>
              </a:rPr>
              <a:t>！”能以平静的心态面对期中考试，能够做到全力以赴</a:t>
            </a:r>
            <a:r>
              <a:rPr lang="en-US" altLang="zh-CN" sz="3200" b="1">
                <a:solidFill>
                  <a:srgbClr val="000000"/>
                </a:solidFill>
              </a:rPr>
              <a:t>.</a:t>
            </a:r>
          </a:p>
          <a:p>
            <a:pPr lvl="0" eaLnBrk="1" hangingPunct="1"/>
            <a:endParaRPr lang="en-US" altLang="zh-CN" sz="3200" b="1">
              <a:solidFill>
                <a:srgbClr val="000000"/>
              </a:solidFill>
            </a:endParaRPr>
          </a:p>
        </p:txBody>
      </p:sp>
      <p:sp>
        <p:nvSpPr>
          <p:cNvPr id="22530" name="Text Box 3"/>
          <p:cNvSpPr txBox="1"/>
          <p:nvPr/>
        </p:nvSpPr>
        <p:spPr>
          <a:xfrm>
            <a:off x="685800" y="838200"/>
            <a:ext cx="2895600" cy="6413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600" b="1">
                <a:solidFill>
                  <a:srgbClr val="000000"/>
                </a:solidFill>
              </a:rPr>
              <a:t>调整心态</a:t>
            </a:r>
          </a:p>
        </p:txBody>
      </p:sp>
      <p:sp>
        <p:nvSpPr>
          <p:cNvPr id="2" name="灯片编号占位符 1">
            <a:extLst>
              <a:ext uri="{FF2B5EF4-FFF2-40B4-BE49-F238E27FC236}">
                <a16:creationId xmlns:a16="http://schemas.microsoft.com/office/drawing/2014/main" id="{5E7B8308-E343-832B-3403-F6B06474F6EC}"/>
              </a:ext>
            </a:extLst>
          </p:cNvPr>
          <p:cNvSpPr>
            <a:spLocks noGrp="1"/>
          </p:cNvSpPr>
          <p:nvPr>
            <p:ph type="sldNum" sz="quarter" idx="12"/>
          </p:nvPr>
        </p:nvSpPr>
        <p:spPr/>
        <p:txBody>
          <a:bodyPr/>
          <a:lstStyle/>
          <a:p>
            <a:pPr lvl="0" algn="r"/>
            <a:fld id="{A2063082-1353-4682-8883-F42113953A0F}" type="slidenum">
              <a:rPr lang="zh-CN" altLang="en-US" sz="1400" smtClean="0"/>
              <a:t>17</a:t>
            </a:fld>
            <a:endParaRPr lang="zh-CN" altLang="en-US" sz="1400"/>
          </a:p>
        </p:txBody>
      </p:sp>
      <p:sp>
        <p:nvSpPr>
          <p:cNvPr id="3" name="页脚占位符 2">
            <a:extLst>
              <a:ext uri="{FF2B5EF4-FFF2-40B4-BE49-F238E27FC236}">
                <a16:creationId xmlns:a16="http://schemas.microsoft.com/office/drawing/2014/main" id="{A3F99D48-667C-0C49-51FE-5574C1DB88D7}"/>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3554" name="Rectangle 2"/>
          <p:cNvSpPr>
            <a:spLocks noGrp="1"/>
          </p:cNvSpPr>
          <p:nvPr>
            <p:ph idx="1"/>
          </p:nvPr>
        </p:nvSpPr>
        <p:spPr>
          <a:xfrm>
            <a:off x="457200" y="1600200"/>
            <a:ext cx="8229600" cy="4525963"/>
          </a:xfrm>
          <a:prstGeom prst="rect">
            <a:avLst/>
          </a:prstGeom>
          <a:solidFill>
            <a:schemeClr val="bg1">
              <a:alpha val="39999"/>
            </a:schemeClr>
          </a:solidFill>
          <a:ln>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endParaRPr lang="zh-CN" altLang="en-US"/>
          </a:p>
        </p:txBody>
      </p:sp>
      <p:pic>
        <p:nvPicPr>
          <p:cNvPr id="23555" name="Picture 3"/>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23556" name="WordArt 4"/>
          <p:cNvSpPr/>
          <p:nvPr/>
        </p:nvSpPr>
        <p:spPr>
          <a:xfrm>
            <a:off x="4267200" y="1981200"/>
            <a:ext cx="2514600" cy="2133600"/>
          </a:xfrm>
          <a:ln>
            <a:noFill/>
          </a:ln>
        </p:spPr>
        <p:txBody>
          <a:bodyPr wrap="none" fromWordArt="1" anchor="t" anchorCtr="0">
            <a:prstTxWarp prst="textPlain">
              <a:avLst>
                <a:gd name="adj" fmla="val 50000"/>
              </a:avLst>
            </a:prstTxWarp>
            <a:scene3d>
              <a:camera prst="legacyObliqueTopLeft">
                <a:rot lat="0" lon="0" rev="0"/>
              </a:camera>
              <a:lightRig rig="legacyFlat3" dir="r"/>
            </a:scene3d>
            <a:sp3d extrusionH="100000" prstMaterial="legacyMatte">
              <a:bevelT w="0" h="0" prst="angle"/>
              <a:bevelB w="0" h="0" prst="angle"/>
              <a:extrusionClr>
                <a:srgbClr val="663300"/>
              </a:extrusionClr>
              <a:contourClr>
                <a:srgbClr val="000000"/>
              </a:contourClr>
            </a:sp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a:blipFill rotWithShape="0">
                  <a:blip r:embed="rId3"/>
                  <a:tile tx="0" ty="0" sx="100000" sy="100000" flip="none" algn="tl"/>
                </a:blipFill>
                <a:latin typeface="宋体"/>
              </a:rPr>
              <a:t>勤</a:t>
            </a:r>
          </a:p>
        </p:txBody>
      </p:sp>
      <p:pic>
        <p:nvPicPr>
          <p:cNvPr id="23557" name="Picture 5"/>
          <p:cNvPicPr>
            <a:picLocks noChangeAspect="1"/>
          </p:cNvPicPr>
          <p:nvPr/>
        </p:nvPicPr>
        <p:blipFill>
          <a:blip r:embed="rId4"/>
          <a:stretch>
            <a:fillRect/>
          </a:stretch>
        </p:blipFill>
        <p:spPr>
          <a:xfrm>
            <a:off x="7048500" y="4343400"/>
            <a:ext cx="2095500" cy="2514600"/>
          </a:xfrm>
          <a:prstGeom prst="rect">
            <a:avLst/>
          </a:prstGeom>
          <a:noFill/>
          <a:ln>
            <a:noFill/>
            <a:miter lim="800000"/>
          </a:ln>
        </p:spPr>
      </p:pic>
      <p:sp>
        <p:nvSpPr>
          <p:cNvPr id="2" name="灯片编号占位符 1">
            <a:extLst>
              <a:ext uri="{FF2B5EF4-FFF2-40B4-BE49-F238E27FC236}">
                <a16:creationId xmlns:a16="http://schemas.microsoft.com/office/drawing/2014/main" id="{685B2BA6-5FD4-C857-61E8-FDF6AFB52DC7}"/>
              </a:ext>
            </a:extLst>
          </p:cNvPr>
          <p:cNvSpPr>
            <a:spLocks noGrp="1"/>
          </p:cNvSpPr>
          <p:nvPr>
            <p:ph type="sldNum" sz="quarter" idx="12"/>
          </p:nvPr>
        </p:nvSpPr>
        <p:spPr/>
        <p:txBody>
          <a:bodyPr/>
          <a:lstStyle/>
          <a:p>
            <a:pPr lvl="0" algn="r"/>
            <a:fld id="{A2063082-1353-4682-8883-F42113953A0F}" type="slidenum">
              <a:rPr lang="zh-CN" altLang="en-US" sz="1400" smtClean="0"/>
              <a:t>18</a:t>
            </a:fld>
            <a:endParaRPr lang="zh-CN" altLang="en-US" sz="1400"/>
          </a:p>
        </p:txBody>
      </p:sp>
      <p:sp>
        <p:nvSpPr>
          <p:cNvPr id="3" name="页脚占位符 2">
            <a:extLst>
              <a:ext uri="{FF2B5EF4-FFF2-40B4-BE49-F238E27FC236}">
                <a16:creationId xmlns:a16="http://schemas.microsoft.com/office/drawing/2014/main" id="{CA37831C-4E42-19A6-F027-2BA6CB20CEE8}"/>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4577" name="Rectangle 2"/>
          <p:cNvSpPr>
            <a:spLocks noGrp="1"/>
          </p:cNvSpPr>
          <p:nvPr>
            <p:ph type="title"/>
          </p:nvPr>
        </p:nvSpPr>
        <p:spPr>
          <a:xfrm>
            <a:off x="457200" y="762000"/>
            <a:ext cx="8229600" cy="1143000"/>
          </a:xfrm>
          <a:prstGeom prst="rect">
            <a:avLst/>
          </a:prstGeom>
          <a:solidFill>
            <a:schemeClr val="bg1">
              <a:alpha val="39999"/>
            </a:schemeClr>
          </a:solidFill>
          <a:ln>
            <a:noFill/>
            <a:miter lim="800000"/>
          </a:ln>
        </p:spPr>
        <p:txBody>
          <a:bodyPr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cs typeface="+mj-cs"/>
              </a:defRPr>
            </a:lvl1pPr>
          </a:lstStyle>
          <a:p>
            <a:pPr lvl="0" eaLnBrk="1" hangingPunct="1"/>
            <a:r>
              <a:rPr lang="zh-CN" altLang="en-US">
                <a:solidFill>
                  <a:srgbClr val="000000"/>
                </a:solidFill>
              </a:rPr>
              <a:t>天道酬勤</a:t>
            </a:r>
          </a:p>
        </p:txBody>
      </p:sp>
      <p:sp>
        <p:nvSpPr>
          <p:cNvPr id="24578" name="Rectangle 3"/>
          <p:cNvSpPr>
            <a:spLocks noGrp="1"/>
          </p:cNvSpPr>
          <p:nvPr>
            <p:ph idx="1"/>
          </p:nvPr>
        </p:nvSpPr>
        <p:spPr>
          <a:xfrm>
            <a:off x="457200" y="1600200"/>
            <a:ext cx="8229600" cy="3514725"/>
          </a:xfrm>
          <a:prstGeom prst="rect">
            <a:avLst/>
          </a:prstGeom>
          <a:solidFill>
            <a:schemeClr val="bg1">
              <a:alpha val="39999"/>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buNone/>
            </a:pPr>
            <a:endParaRPr lang="zh-CN" altLang="en-US" b="1">
              <a:solidFill>
                <a:srgbClr val="000000"/>
              </a:solidFill>
            </a:endParaRPr>
          </a:p>
          <a:p>
            <a:pPr lvl="0" eaLnBrk="1" hangingPunct="1"/>
            <a:r>
              <a:rPr lang="zh-CN" altLang="en-US" b="1">
                <a:solidFill>
                  <a:srgbClr val="000000"/>
                </a:solidFill>
              </a:rPr>
              <a:t>人生的许多伟大成就都是通过一些很平凡的人经过自己的不断努力而取得的。</a:t>
            </a:r>
          </a:p>
          <a:p>
            <a:pPr lvl="0" eaLnBrk="1" hangingPunct="1">
              <a:buNone/>
            </a:pPr>
            <a:r>
              <a:rPr lang="zh-CN" altLang="en-US" b="1">
                <a:solidFill>
                  <a:srgbClr val="000000"/>
                </a:solidFill>
              </a:rPr>
              <a:t>   如：爱迪生、华罗庚</a:t>
            </a:r>
          </a:p>
          <a:p>
            <a:pPr lvl="0" eaLnBrk="1" hangingPunct="1">
              <a:buNone/>
            </a:pPr>
            <a:endParaRPr lang="zh-CN" altLang="en-US" b="1">
              <a:solidFill>
                <a:srgbClr val="000000"/>
              </a:solidFill>
            </a:endParaRPr>
          </a:p>
          <a:p>
            <a:pPr lvl="0" eaLnBrk="1" hangingPunct="1"/>
            <a:r>
              <a:rPr lang="zh-CN" altLang="en-US" b="1">
                <a:solidFill>
                  <a:srgbClr val="000000"/>
                </a:solidFill>
              </a:rPr>
              <a:t>天才是</a:t>
            </a:r>
            <a:r>
              <a:rPr lang="en-US" altLang="zh-CN" b="1">
                <a:solidFill>
                  <a:srgbClr val="000000"/>
                </a:solidFill>
              </a:rPr>
              <a:t>1%</a:t>
            </a:r>
            <a:r>
              <a:rPr lang="zh-CN" altLang="en-US" b="1">
                <a:solidFill>
                  <a:srgbClr val="000000"/>
                </a:solidFill>
              </a:rPr>
              <a:t>的天分，</a:t>
            </a:r>
            <a:r>
              <a:rPr lang="en-US" altLang="zh-CN" b="1">
                <a:solidFill>
                  <a:srgbClr val="000000"/>
                </a:solidFill>
              </a:rPr>
              <a:t>99%</a:t>
            </a:r>
            <a:r>
              <a:rPr lang="zh-CN" altLang="en-US" b="1">
                <a:solidFill>
                  <a:srgbClr val="000000"/>
                </a:solidFill>
              </a:rPr>
              <a:t>的努力。</a:t>
            </a:r>
          </a:p>
        </p:txBody>
      </p:sp>
      <p:sp>
        <p:nvSpPr>
          <p:cNvPr id="2" name="灯片编号占位符 1">
            <a:extLst>
              <a:ext uri="{FF2B5EF4-FFF2-40B4-BE49-F238E27FC236}">
                <a16:creationId xmlns:a16="http://schemas.microsoft.com/office/drawing/2014/main" id="{498B4F5C-B770-9981-1532-976BDADEEEFF}"/>
              </a:ext>
            </a:extLst>
          </p:cNvPr>
          <p:cNvSpPr>
            <a:spLocks noGrp="1"/>
          </p:cNvSpPr>
          <p:nvPr>
            <p:ph type="sldNum" sz="quarter" idx="12"/>
          </p:nvPr>
        </p:nvSpPr>
        <p:spPr/>
        <p:txBody>
          <a:bodyPr/>
          <a:lstStyle/>
          <a:p>
            <a:pPr lvl="0" algn="r"/>
            <a:fld id="{A2063082-1353-4682-8883-F42113953A0F}" type="slidenum">
              <a:rPr lang="zh-CN" altLang="en-US" sz="1400" smtClean="0"/>
              <a:t>19</a:t>
            </a:fld>
            <a:endParaRPr lang="zh-CN" altLang="en-US" sz="1400"/>
          </a:p>
        </p:txBody>
      </p:sp>
      <p:sp>
        <p:nvSpPr>
          <p:cNvPr id="3" name="页脚占位符 2">
            <a:extLst>
              <a:ext uri="{FF2B5EF4-FFF2-40B4-BE49-F238E27FC236}">
                <a16:creationId xmlns:a16="http://schemas.microsoft.com/office/drawing/2014/main" id="{393EF4A2-D1B1-9A1F-6E50-5F95A0AD3A1B}"/>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5602" name="Picture 2"/>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25603" name="Rectangle 3"/>
          <p:cNvSpPr>
            <a:spLocks noGrp="1"/>
          </p:cNvSpPr>
          <p:nvPr>
            <p:ph idx="1"/>
          </p:nvPr>
        </p:nvSpPr>
        <p:spPr>
          <a:xfrm>
            <a:off x="381000" y="990600"/>
            <a:ext cx="7693025" cy="4800600"/>
          </a:xfrm>
          <a:prstGeom prst="rect">
            <a:avLst/>
          </a:prstGeom>
          <a:no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lnSpc>
                <a:spcPct val="80000"/>
              </a:lnSpc>
            </a:pPr>
            <a:r>
              <a:rPr lang="en-US" altLang="zh-CN" b="1">
                <a:solidFill>
                  <a:srgbClr val="000000"/>
                </a:solidFill>
              </a:rPr>
              <a:t>Victory won't come to me unless I go to it. -- M.Moore</a:t>
            </a:r>
          </a:p>
          <a:p>
            <a:pPr lvl="0" eaLnBrk="1" hangingPunct="1">
              <a:lnSpc>
                <a:spcPct val="80000"/>
              </a:lnSpc>
            </a:pPr>
            <a:endParaRPr lang="en-US" altLang="zh-CN" b="1">
              <a:solidFill>
                <a:srgbClr val="000000"/>
              </a:solidFill>
            </a:endParaRPr>
          </a:p>
          <a:p>
            <a:pPr lvl="0" eaLnBrk="1" hangingPunct="1">
              <a:lnSpc>
                <a:spcPct val="80000"/>
              </a:lnSpc>
              <a:buNone/>
            </a:pPr>
            <a:r>
              <a:rPr lang="en-US" altLang="zh-CN" b="1">
                <a:solidFill>
                  <a:srgbClr val="000000"/>
                </a:solidFill>
              </a:rPr>
              <a:t>  </a:t>
            </a:r>
            <a:r>
              <a:rPr lang="zh-CN" altLang="en-US" b="1">
                <a:solidFill>
                  <a:srgbClr val="000000"/>
                </a:solidFill>
              </a:rPr>
              <a:t>胜利是不会向我们走来的，我必须自己走向胜利。                 </a:t>
            </a:r>
          </a:p>
          <a:p>
            <a:pPr lvl="0" eaLnBrk="1" hangingPunct="1">
              <a:lnSpc>
                <a:spcPct val="80000"/>
              </a:lnSpc>
              <a:buNone/>
            </a:pPr>
            <a:r>
              <a:rPr lang="zh-CN" altLang="en-US" b="1">
                <a:solidFill>
                  <a:srgbClr val="000000"/>
                </a:solidFill>
              </a:rPr>
              <a:t>                                                         </a:t>
            </a:r>
            <a:r>
              <a:rPr lang="en-US" altLang="zh-CN" b="1">
                <a:solidFill>
                  <a:srgbClr val="000000"/>
                </a:solidFill>
              </a:rPr>
              <a:t>-- </a:t>
            </a:r>
            <a:r>
              <a:rPr lang="zh-CN" altLang="en-US" b="1">
                <a:solidFill>
                  <a:srgbClr val="000000"/>
                </a:solidFill>
              </a:rPr>
              <a:t>穆尔</a:t>
            </a:r>
          </a:p>
          <a:p>
            <a:pPr lvl="0" eaLnBrk="1" hangingPunct="1">
              <a:lnSpc>
                <a:spcPct val="80000"/>
              </a:lnSpc>
              <a:buNone/>
            </a:pPr>
            <a:endParaRPr lang="zh-CN" altLang="en-US" b="1">
              <a:solidFill>
                <a:srgbClr val="000000"/>
              </a:solidFill>
            </a:endParaRPr>
          </a:p>
          <a:p>
            <a:pPr lvl="0" eaLnBrk="1" hangingPunct="1">
              <a:lnSpc>
                <a:spcPct val="80000"/>
              </a:lnSpc>
            </a:pPr>
            <a:r>
              <a:rPr lang="zh-CN" altLang="en-US" b="1">
                <a:solidFill>
                  <a:srgbClr val="000000"/>
                </a:solidFill>
              </a:rPr>
              <a:t>把握住今天，胜过两个明天。 </a:t>
            </a:r>
          </a:p>
          <a:p>
            <a:pPr lvl="0" eaLnBrk="1" hangingPunct="1">
              <a:lnSpc>
                <a:spcPct val="80000"/>
              </a:lnSpc>
              <a:buNone/>
            </a:pPr>
            <a:r>
              <a:rPr lang="zh-CN" altLang="en-US" b="1">
                <a:solidFill>
                  <a:srgbClr val="000000"/>
                </a:solidFill>
              </a:rPr>
              <a:t>                                                       </a:t>
            </a:r>
            <a:r>
              <a:rPr lang="en-US" altLang="zh-CN" b="1">
                <a:solidFill>
                  <a:srgbClr val="000000"/>
                </a:solidFill>
              </a:rPr>
              <a:t>--</a:t>
            </a:r>
            <a:r>
              <a:rPr lang="zh-CN" altLang="en-US" b="1">
                <a:solidFill>
                  <a:srgbClr val="000000"/>
                </a:solidFill>
              </a:rPr>
              <a:t>拉美谚语</a:t>
            </a:r>
          </a:p>
          <a:p>
            <a:pPr lvl="0" eaLnBrk="1" hangingPunct="1">
              <a:lnSpc>
                <a:spcPct val="80000"/>
              </a:lnSpc>
              <a:buNone/>
            </a:pPr>
            <a:endParaRPr lang="zh-CN" altLang="en-US" b="1">
              <a:solidFill>
                <a:srgbClr val="000000"/>
              </a:solidFill>
            </a:endParaRPr>
          </a:p>
        </p:txBody>
      </p:sp>
      <p:sp>
        <p:nvSpPr>
          <p:cNvPr id="2" name="灯片编号占位符 1">
            <a:extLst>
              <a:ext uri="{FF2B5EF4-FFF2-40B4-BE49-F238E27FC236}">
                <a16:creationId xmlns:a16="http://schemas.microsoft.com/office/drawing/2014/main" id="{228B31CE-3A7E-87B8-3037-339CADBFC1E9}"/>
              </a:ext>
            </a:extLst>
          </p:cNvPr>
          <p:cNvSpPr>
            <a:spLocks noGrp="1"/>
          </p:cNvSpPr>
          <p:nvPr>
            <p:ph type="sldNum" sz="quarter" idx="12"/>
          </p:nvPr>
        </p:nvSpPr>
        <p:spPr/>
        <p:txBody>
          <a:bodyPr/>
          <a:lstStyle/>
          <a:p>
            <a:pPr lvl="0" algn="r"/>
            <a:fld id="{A2063082-1353-4682-8883-F42113953A0F}" type="slidenum">
              <a:rPr lang="zh-CN" altLang="en-US" sz="1400" smtClean="0"/>
              <a:t>20</a:t>
            </a:fld>
            <a:endParaRPr lang="zh-CN" altLang="en-US" sz="1400"/>
          </a:p>
        </p:txBody>
      </p:sp>
      <p:sp>
        <p:nvSpPr>
          <p:cNvPr id="3" name="页脚占位符 2">
            <a:extLst>
              <a:ext uri="{FF2B5EF4-FFF2-40B4-BE49-F238E27FC236}">
                <a16:creationId xmlns:a16="http://schemas.microsoft.com/office/drawing/2014/main" id="{8BF79DE5-0631-BF80-BF49-BD21331730AE}"/>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626" name="Rectangle 2"/>
          <p:cNvSpPr>
            <a:spLocks noGrp="1"/>
          </p:cNvSpPr>
          <p:nvPr>
            <p:ph idx="1"/>
          </p:nvPr>
        </p:nvSpPr>
        <p:spPr>
          <a:xfrm>
            <a:off x="457200" y="1600200"/>
            <a:ext cx="8229600" cy="4525963"/>
          </a:xfrm>
          <a:prstGeom prst="rect">
            <a:avLst/>
          </a:prstGeom>
          <a:solidFill>
            <a:schemeClr val="bg1">
              <a:alpha val="39999"/>
            </a:schemeClr>
          </a:solidFill>
          <a:ln>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endParaRPr lang="zh-CN" altLang="en-US"/>
          </a:p>
        </p:txBody>
      </p:sp>
      <p:pic>
        <p:nvPicPr>
          <p:cNvPr id="26627" name="Picture 3"/>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26628" name="WordArt 4"/>
          <p:cNvSpPr/>
          <p:nvPr/>
        </p:nvSpPr>
        <p:spPr>
          <a:xfrm>
            <a:off x="4419600" y="2057400"/>
            <a:ext cx="2438400" cy="2514600"/>
          </a:xfrm>
          <a:ln>
            <a:noFill/>
          </a:ln>
        </p:spPr>
        <p:txBody>
          <a:bodyPr wrap="none" fromWordArt="1" anchor="t" anchorCtr="0">
            <a:prstTxWarp prst="textPlain">
              <a:avLst>
                <a:gd name="adj" fmla="val 50000"/>
              </a:avLst>
            </a:prstTxWarp>
            <a:scene3d>
              <a:camera prst="legacyObliqueTopLeft">
                <a:rot lat="0" lon="0" rev="0"/>
              </a:camera>
              <a:lightRig rig="legacyFlat3" dir="r"/>
            </a:scene3d>
            <a:sp3d extrusionH="100000" prstMaterial="legacyMatte">
              <a:bevelT w="0" h="0" prst="angle"/>
              <a:bevelB w="0" h="0" prst="angle"/>
              <a:extrusionClr>
                <a:srgbClr val="663300"/>
              </a:extrusionClr>
              <a:contourClr>
                <a:srgbClr val="000000"/>
              </a:contourClr>
            </a:sp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a:blipFill rotWithShape="0">
                  <a:blip r:embed="rId3"/>
                  <a:tile tx="0" ty="0" sx="100000" sy="100000" flip="none" algn="tl"/>
                </a:blipFill>
                <a:latin typeface="宋体"/>
              </a:rPr>
              <a:t>巧</a:t>
            </a:r>
          </a:p>
        </p:txBody>
      </p:sp>
      <p:pic>
        <p:nvPicPr>
          <p:cNvPr id="26629" name="Picture 5"/>
          <p:cNvPicPr>
            <a:picLocks noChangeAspect="1"/>
          </p:cNvPicPr>
          <p:nvPr/>
        </p:nvPicPr>
        <p:blipFill>
          <a:blip r:embed="rId4"/>
          <a:stretch>
            <a:fillRect/>
          </a:stretch>
        </p:blipFill>
        <p:spPr>
          <a:xfrm>
            <a:off x="7048500" y="4343400"/>
            <a:ext cx="2095500" cy="2514600"/>
          </a:xfrm>
          <a:prstGeom prst="rect">
            <a:avLst/>
          </a:prstGeom>
          <a:noFill/>
          <a:ln>
            <a:noFill/>
            <a:miter lim="800000"/>
          </a:ln>
        </p:spPr>
      </p:pic>
      <p:sp>
        <p:nvSpPr>
          <p:cNvPr id="2" name="灯片编号占位符 1">
            <a:extLst>
              <a:ext uri="{FF2B5EF4-FFF2-40B4-BE49-F238E27FC236}">
                <a16:creationId xmlns:a16="http://schemas.microsoft.com/office/drawing/2014/main" id="{960AFAAA-67F8-C707-647F-9F9B4A707D7A}"/>
              </a:ext>
            </a:extLst>
          </p:cNvPr>
          <p:cNvSpPr>
            <a:spLocks noGrp="1"/>
          </p:cNvSpPr>
          <p:nvPr>
            <p:ph type="sldNum" sz="quarter" idx="12"/>
          </p:nvPr>
        </p:nvSpPr>
        <p:spPr/>
        <p:txBody>
          <a:bodyPr/>
          <a:lstStyle/>
          <a:p>
            <a:pPr lvl="0" algn="r"/>
            <a:fld id="{A2063082-1353-4682-8883-F42113953A0F}" type="slidenum">
              <a:rPr lang="zh-CN" altLang="en-US" sz="1400" smtClean="0"/>
              <a:t>21</a:t>
            </a:fld>
            <a:endParaRPr lang="zh-CN" altLang="en-US" sz="1400"/>
          </a:p>
        </p:txBody>
      </p:sp>
      <p:sp>
        <p:nvSpPr>
          <p:cNvPr id="3" name="页脚占位符 2">
            <a:extLst>
              <a:ext uri="{FF2B5EF4-FFF2-40B4-BE49-F238E27FC236}">
                <a16:creationId xmlns:a16="http://schemas.microsoft.com/office/drawing/2014/main" id="{267716F6-A02F-43BB-7CFF-0EF620554892}"/>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7649" name="Rectangle 2"/>
          <p:cNvSpPr>
            <a:spLocks noGrp="1"/>
          </p:cNvSpPr>
          <p:nvPr>
            <p:ph type="title"/>
          </p:nvPr>
        </p:nvSpPr>
        <p:spPr>
          <a:xfrm>
            <a:off x="457200" y="274638"/>
            <a:ext cx="8229600" cy="1143000"/>
          </a:xfrm>
          <a:prstGeom prst="rect">
            <a:avLst/>
          </a:prstGeom>
          <a:solidFill>
            <a:schemeClr val="bg1">
              <a:alpha val="39999"/>
            </a:schemeClr>
          </a:solidFill>
          <a:ln>
            <a:noFill/>
            <a:miter lim="800000"/>
          </a:ln>
        </p:spPr>
        <p:txBody>
          <a:bodyPr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cs typeface="+mj-cs"/>
              </a:defRPr>
            </a:lvl1pPr>
          </a:lstStyle>
          <a:p>
            <a:pPr lvl="0" eaLnBrk="1" hangingPunct="1"/>
            <a:r>
              <a:rPr lang="zh-CN" altLang="en-US" b="1">
                <a:solidFill>
                  <a:srgbClr val="000000"/>
                </a:solidFill>
              </a:rPr>
              <a:t>一次认真的复习</a:t>
            </a:r>
          </a:p>
        </p:txBody>
      </p:sp>
      <p:sp>
        <p:nvSpPr>
          <p:cNvPr id="27650" name="Rectangle 3"/>
          <p:cNvSpPr>
            <a:spLocks noGrp="1"/>
          </p:cNvSpPr>
          <p:nvPr>
            <p:ph idx="1"/>
          </p:nvPr>
        </p:nvSpPr>
        <p:spPr>
          <a:xfrm>
            <a:off x="457200" y="1600200"/>
            <a:ext cx="8229600" cy="4525963"/>
          </a:xfrm>
          <a:prstGeom prst="rect">
            <a:avLst/>
          </a:prstGeom>
          <a:solidFill>
            <a:schemeClr val="bg1">
              <a:alpha val="39999"/>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lnSpc>
                <a:spcPct val="90000"/>
              </a:lnSpc>
            </a:pPr>
            <a:r>
              <a:rPr lang="zh-CN" altLang="en-US" b="1">
                <a:solidFill>
                  <a:srgbClr val="000000"/>
                </a:solidFill>
              </a:rPr>
              <a:t>态度决定一切</a:t>
            </a:r>
            <a:r>
              <a:rPr lang="en-US" altLang="zh-CN" b="1">
                <a:solidFill>
                  <a:srgbClr val="000000"/>
                </a:solidFill>
              </a:rPr>
              <a:t>,</a:t>
            </a:r>
            <a:r>
              <a:rPr lang="zh-CN" altLang="en-US" b="1">
                <a:solidFill>
                  <a:srgbClr val="000000"/>
                </a:solidFill>
              </a:rPr>
              <a:t>积极备战十分重要</a:t>
            </a:r>
            <a:r>
              <a:rPr lang="en-US" altLang="zh-CN" b="1">
                <a:solidFill>
                  <a:srgbClr val="000000"/>
                </a:solidFill>
              </a:rPr>
              <a:t>,</a:t>
            </a:r>
            <a:r>
              <a:rPr lang="zh-CN" altLang="en-US" b="1">
                <a:solidFill>
                  <a:srgbClr val="000000"/>
                </a:solidFill>
              </a:rPr>
              <a:t>充分利用考前这段时间</a:t>
            </a:r>
            <a:r>
              <a:rPr lang="en-US" altLang="zh-CN" b="1">
                <a:solidFill>
                  <a:srgbClr val="000000"/>
                </a:solidFill>
              </a:rPr>
              <a:t>,</a:t>
            </a:r>
            <a:r>
              <a:rPr lang="zh-CN" altLang="en-US" b="1">
                <a:solidFill>
                  <a:srgbClr val="000000"/>
                </a:solidFill>
              </a:rPr>
              <a:t>这是效率最高的时间</a:t>
            </a:r>
            <a:r>
              <a:rPr lang="en-US" altLang="zh-CN" b="1">
                <a:solidFill>
                  <a:srgbClr val="000000"/>
                </a:solidFill>
              </a:rPr>
              <a:t>.</a:t>
            </a:r>
          </a:p>
          <a:p>
            <a:pPr lvl="0" eaLnBrk="1" hangingPunct="1">
              <a:lnSpc>
                <a:spcPct val="90000"/>
              </a:lnSpc>
              <a:buNone/>
            </a:pPr>
            <a:endParaRPr lang="en-US" altLang="zh-CN" b="1">
              <a:solidFill>
                <a:srgbClr val="000000"/>
              </a:solidFill>
            </a:endParaRPr>
          </a:p>
          <a:p>
            <a:pPr lvl="0" eaLnBrk="1" hangingPunct="1">
              <a:lnSpc>
                <a:spcPct val="90000"/>
              </a:lnSpc>
            </a:pPr>
            <a:r>
              <a:rPr lang="zh-CN" altLang="en-US" b="1">
                <a:solidFill>
                  <a:srgbClr val="000000"/>
                </a:solidFill>
              </a:rPr>
              <a:t>善于利用自习课</a:t>
            </a:r>
            <a:r>
              <a:rPr lang="en-US" altLang="zh-CN" b="1">
                <a:solidFill>
                  <a:srgbClr val="000000"/>
                </a:solidFill>
              </a:rPr>
              <a:t>,</a:t>
            </a:r>
            <a:r>
              <a:rPr lang="zh-CN" altLang="en-US" b="1">
                <a:solidFill>
                  <a:srgbClr val="000000"/>
                </a:solidFill>
              </a:rPr>
              <a:t>有计划的复习</a:t>
            </a:r>
            <a:r>
              <a:rPr lang="en-US" altLang="zh-CN" b="1">
                <a:solidFill>
                  <a:srgbClr val="000000"/>
                </a:solidFill>
              </a:rPr>
              <a:t>,</a:t>
            </a:r>
            <a:r>
              <a:rPr lang="zh-CN" altLang="en-US" b="1">
                <a:solidFill>
                  <a:srgbClr val="000000"/>
                </a:solidFill>
              </a:rPr>
              <a:t>兼顾考试科目</a:t>
            </a:r>
            <a:r>
              <a:rPr lang="en-US" altLang="zh-CN" b="1">
                <a:solidFill>
                  <a:srgbClr val="000000"/>
                </a:solidFill>
              </a:rPr>
              <a:t>,</a:t>
            </a:r>
            <a:r>
              <a:rPr lang="zh-CN" altLang="en-US" b="1">
                <a:solidFill>
                  <a:srgbClr val="000000"/>
                </a:solidFill>
              </a:rPr>
              <a:t>做到不遗漏知识点</a:t>
            </a:r>
            <a:r>
              <a:rPr lang="en-US" altLang="zh-CN" b="1">
                <a:solidFill>
                  <a:srgbClr val="000000"/>
                </a:solidFill>
              </a:rPr>
              <a:t>.</a:t>
            </a:r>
          </a:p>
          <a:p>
            <a:pPr lvl="0" eaLnBrk="1" hangingPunct="1">
              <a:lnSpc>
                <a:spcPct val="90000"/>
              </a:lnSpc>
              <a:buNone/>
            </a:pPr>
            <a:endParaRPr lang="en-US" altLang="zh-CN" b="1">
              <a:solidFill>
                <a:srgbClr val="000000"/>
              </a:solidFill>
            </a:endParaRPr>
          </a:p>
          <a:p>
            <a:pPr lvl="0" eaLnBrk="1" hangingPunct="1">
              <a:lnSpc>
                <a:spcPct val="90000"/>
              </a:lnSpc>
            </a:pPr>
            <a:r>
              <a:rPr lang="zh-CN" altLang="en-US" b="1">
                <a:solidFill>
                  <a:srgbClr val="000000"/>
                </a:solidFill>
              </a:rPr>
              <a:t>不懂的地方</a:t>
            </a:r>
            <a:r>
              <a:rPr lang="en-US" altLang="zh-CN" b="1">
                <a:solidFill>
                  <a:srgbClr val="000000"/>
                </a:solidFill>
              </a:rPr>
              <a:t>,</a:t>
            </a:r>
            <a:r>
              <a:rPr lang="zh-CN" altLang="en-US" b="1">
                <a:solidFill>
                  <a:srgbClr val="000000"/>
                </a:solidFill>
              </a:rPr>
              <a:t>做到不耻下问</a:t>
            </a:r>
            <a:r>
              <a:rPr lang="en-US" altLang="zh-CN" b="1">
                <a:solidFill>
                  <a:srgbClr val="000000"/>
                </a:solidFill>
              </a:rPr>
              <a:t>,</a:t>
            </a:r>
            <a:r>
              <a:rPr lang="zh-CN" altLang="en-US" b="1">
                <a:solidFill>
                  <a:srgbClr val="000000"/>
                </a:solidFill>
              </a:rPr>
              <a:t>问同学或老师</a:t>
            </a:r>
            <a:r>
              <a:rPr lang="en-US" altLang="zh-CN" b="1">
                <a:solidFill>
                  <a:srgbClr val="000000"/>
                </a:solidFill>
              </a:rPr>
              <a:t>,</a:t>
            </a:r>
            <a:r>
              <a:rPr lang="zh-CN" altLang="en-US" b="1">
                <a:solidFill>
                  <a:srgbClr val="000000"/>
                </a:solidFill>
              </a:rPr>
              <a:t>弄清楚自己不明白的地方</a:t>
            </a:r>
            <a:r>
              <a:rPr lang="en-US" altLang="zh-CN" b="1">
                <a:solidFill>
                  <a:srgbClr val="000000"/>
                </a:solidFill>
              </a:rPr>
              <a:t>.</a:t>
            </a:r>
          </a:p>
        </p:txBody>
      </p:sp>
      <p:sp>
        <p:nvSpPr>
          <p:cNvPr id="2" name="灯片编号占位符 1">
            <a:extLst>
              <a:ext uri="{FF2B5EF4-FFF2-40B4-BE49-F238E27FC236}">
                <a16:creationId xmlns:a16="http://schemas.microsoft.com/office/drawing/2014/main" id="{9BEBBEEC-D73A-E747-6A31-195CDB1273C7}"/>
              </a:ext>
            </a:extLst>
          </p:cNvPr>
          <p:cNvSpPr>
            <a:spLocks noGrp="1"/>
          </p:cNvSpPr>
          <p:nvPr>
            <p:ph type="sldNum" sz="quarter" idx="12"/>
          </p:nvPr>
        </p:nvSpPr>
        <p:spPr/>
        <p:txBody>
          <a:bodyPr/>
          <a:lstStyle/>
          <a:p>
            <a:pPr lvl="0" algn="r"/>
            <a:fld id="{A2063082-1353-4682-8883-F42113953A0F}" type="slidenum">
              <a:rPr lang="zh-CN" altLang="en-US" sz="1400" smtClean="0"/>
              <a:t>22</a:t>
            </a:fld>
            <a:endParaRPr lang="zh-CN" altLang="en-US" sz="1400"/>
          </a:p>
        </p:txBody>
      </p:sp>
      <p:sp>
        <p:nvSpPr>
          <p:cNvPr id="3" name="页脚占位符 2">
            <a:extLst>
              <a:ext uri="{FF2B5EF4-FFF2-40B4-BE49-F238E27FC236}">
                <a16:creationId xmlns:a16="http://schemas.microsoft.com/office/drawing/2014/main" id="{5300BFA0-4FBC-D5B3-C90D-0FF513826171}"/>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8674" name="Picture 2"/>
          <p:cNvPicPr>
            <a:picLocks noChangeAspect="1"/>
          </p:cNvPicPr>
          <p:nvPr/>
        </p:nvPicPr>
        <p:blipFill>
          <a:blip r:embed="rId2"/>
          <a:stretch>
            <a:fillRect/>
          </a:stretch>
        </p:blipFill>
        <p:spPr>
          <a:xfrm>
            <a:off x="0" y="0"/>
            <a:ext cx="9144000" cy="6858000"/>
          </a:xfrm>
          <a:prstGeom prst="rect">
            <a:avLst/>
          </a:prstGeom>
          <a:noFill/>
          <a:ln>
            <a:noFill/>
            <a:miter lim="800000"/>
          </a:ln>
        </p:spPr>
      </p:pic>
      <p:pic>
        <p:nvPicPr>
          <p:cNvPr id="28675" name="Picture 3"/>
          <p:cNvPicPr>
            <a:picLocks noChangeAspect="1"/>
          </p:cNvPicPr>
          <p:nvPr/>
        </p:nvPicPr>
        <p:blipFill>
          <a:blip r:embed="rId3"/>
          <a:stretch>
            <a:fillRect/>
          </a:stretch>
        </p:blipFill>
        <p:spPr>
          <a:xfrm>
            <a:off x="6781800" y="4191000"/>
            <a:ext cx="2095500" cy="2514600"/>
          </a:xfrm>
          <a:prstGeom prst="rect">
            <a:avLst/>
          </a:prstGeom>
          <a:noFill/>
          <a:ln>
            <a:noFill/>
            <a:miter lim="800000"/>
          </a:ln>
        </p:spPr>
      </p:pic>
      <p:sp>
        <p:nvSpPr>
          <p:cNvPr id="28676" name="WordArt 4"/>
          <p:cNvSpPr/>
          <p:nvPr/>
        </p:nvSpPr>
        <p:spPr>
          <a:xfrm>
            <a:off x="4343400" y="1752600"/>
            <a:ext cx="2590800" cy="2286000"/>
          </a:xfrm>
          <a:ln>
            <a:noFill/>
          </a:ln>
        </p:spPr>
        <p:txBody>
          <a:bodyPr wrap="none" fromWordArt="1" anchor="t" anchorCtr="0">
            <a:prstTxWarp prst="textPlain">
              <a:avLst>
                <a:gd name="adj" fmla="val 50000"/>
              </a:avLst>
            </a:prstTxWarp>
            <a:scene3d>
              <a:camera prst="legacyObliqueTopLeft">
                <a:rot lat="0" lon="0" rev="0"/>
              </a:camera>
              <a:lightRig rig="legacyFlat3" dir="r"/>
            </a:scene3d>
            <a:sp3d extrusionH="100000" prstMaterial="legacyMatte">
              <a:bevelT w="0" h="0" prst="angle"/>
              <a:bevelB w="0" h="0" prst="angle"/>
              <a:extrusionClr>
                <a:srgbClr val="663300"/>
              </a:extrusionClr>
              <a:contourClr>
                <a:srgbClr val="000000"/>
              </a:contourClr>
            </a:sp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a:blipFill rotWithShape="0">
                  <a:blip r:embed="rId4"/>
                  <a:tile tx="0" ty="0" sx="100000" sy="100000" flip="none" algn="tl"/>
                </a:blipFill>
                <a:latin typeface="宋体"/>
              </a:rPr>
              <a:t>信</a:t>
            </a:r>
          </a:p>
        </p:txBody>
      </p:sp>
      <p:sp>
        <p:nvSpPr>
          <p:cNvPr id="2" name="灯片编号占位符 1">
            <a:extLst>
              <a:ext uri="{FF2B5EF4-FFF2-40B4-BE49-F238E27FC236}">
                <a16:creationId xmlns:a16="http://schemas.microsoft.com/office/drawing/2014/main" id="{E3ED0C71-D84F-AB94-919D-8713D07D3D7D}"/>
              </a:ext>
            </a:extLst>
          </p:cNvPr>
          <p:cNvSpPr>
            <a:spLocks noGrp="1"/>
          </p:cNvSpPr>
          <p:nvPr>
            <p:ph type="sldNum" sz="quarter" idx="12"/>
          </p:nvPr>
        </p:nvSpPr>
        <p:spPr/>
        <p:txBody>
          <a:bodyPr/>
          <a:lstStyle/>
          <a:p>
            <a:pPr lvl="0" algn="r"/>
            <a:fld id="{A2063082-1353-4682-8883-F42113953A0F}" type="slidenum">
              <a:rPr lang="zh-CN" altLang="en-US" sz="1400" smtClean="0"/>
              <a:t>23</a:t>
            </a:fld>
            <a:endParaRPr lang="zh-CN" altLang="en-US" sz="1400"/>
          </a:p>
        </p:txBody>
      </p:sp>
      <p:sp>
        <p:nvSpPr>
          <p:cNvPr id="3" name="页脚占位符 2">
            <a:extLst>
              <a:ext uri="{FF2B5EF4-FFF2-40B4-BE49-F238E27FC236}">
                <a16:creationId xmlns:a16="http://schemas.microsoft.com/office/drawing/2014/main" id="{0AED1BE1-6F34-2A0F-FBED-D251C5E43079}"/>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9697" name="Rectangle 2"/>
          <p:cNvSpPr>
            <a:spLocks noGrp="1"/>
          </p:cNvSpPr>
          <p:nvPr>
            <p:ph type="title"/>
          </p:nvPr>
        </p:nvSpPr>
        <p:spPr>
          <a:xfrm>
            <a:off x="304800" y="381000"/>
            <a:ext cx="8229600" cy="1143000"/>
          </a:xfrm>
          <a:prstGeom prst="rect">
            <a:avLst/>
          </a:prstGeom>
          <a:solidFill>
            <a:schemeClr val="bg1">
              <a:alpha val="39999"/>
            </a:schemeClr>
          </a:solidFill>
          <a:ln>
            <a:noFill/>
            <a:miter lim="800000"/>
          </a:ln>
        </p:spPr>
        <p:txBody>
          <a:bodyPr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cs typeface="+mj-cs"/>
              </a:defRPr>
            </a:lvl1pPr>
          </a:lstStyle>
          <a:p>
            <a:pPr lvl="0" eaLnBrk="1" hangingPunct="1"/>
            <a:r>
              <a:rPr lang="zh-CN" altLang="en-US" sz="4400" b="1">
                <a:solidFill>
                  <a:srgbClr val="000000"/>
                </a:solidFill>
              </a:rPr>
              <a:t>诚信为先</a:t>
            </a:r>
          </a:p>
        </p:txBody>
      </p:sp>
      <p:sp>
        <p:nvSpPr>
          <p:cNvPr id="29698" name="Rectangle 3"/>
          <p:cNvSpPr>
            <a:spLocks noGrp="1"/>
          </p:cNvSpPr>
          <p:nvPr>
            <p:ph idx="1"/>
          </p:nvPr>
        </p:nvSpPr>
        <p:spPr>
          <a:xfrm>
            <a:off x="381000" y="1828800"/>
            <a:ext cx="8153400" cy="4495800"/>
          </a:xfrm>
          <a:prstGeom prst="rect">
            <a:avLst/>
          </a:prstGeom>
          <a:solidFill>
            <a:schemeClr val="bg1">
              <a:alpha val="39999"/>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r>
              <a:rPr lang="zh-CN" altLang="en-US" b="1">
                <a:solidFill>
                  <a:srgbClr val="000000"/>
                </a:solidFill>
              </a:rPr>
              <a:t>万品信为先，只有做到诚实守信，才可能实现理想和抱负，对得起父母，对得起学校和老师。</a:t>
            </a:r>
            <a:r>
              <a:rPr lang="zh-CN" altLang="en-US">
                <a:solidFill>
                  <a:srgbClr val="000000"/>
                </a:solidFill>
              </a:rPr>
              <a:t> </a:t>
            </a:r>
          </a:p>
          <a:p>
            <a:pPr lvl="0" eaLnBrk="1" hangingPunct="1">
              <a:buNone/>
            </a:pPr>
            <a:endParaRPr lang="zh-CN" altLang="en-US">
              <a:solidFill>
                <a:srgbClr val="000000"/>
              </a:solidFill>
            </a:endParaRPr>
          </a:p>
          <a:p>
            <a:pPr lvl="0" eaLnBrk="1" hangingPunct="1"/>
            <a:r>
              <a:rPr lang="zh-CN" altLang="en-US" b="1">
                <a:solidFill>
                  <a:srgbClr val="000000"/>
                </a:solidFill>
              </a:rPr>
              <a:t>考试是检验知识的标准</a:t>
            </a:r>
            <a:r>
              <a:rPr lang="zh-CN" altLang="en-US">
                <a:solidFill>
                  <a:srgbClr val="000000"/>
                </a:solidFill>
              </a:rPr>
              <a:t>。</a:t>
            </a:r>
            <a:r>
              <a:rPr lang="zh-CN" altLang="en-US" b="1">
                <a:solidFill>
                  <a:srgbClr val="000000"/>
                </a:solidFill>
              </a:rPr>
              <a:t>让同学们清楚的认识到自己所处的位置。用真实的成绩证明自己的实力 。</a:t>
            </a:r>
          </a:p>
          <a:p>
            <a:pPr lvl="0" eaLnBrk="1" hangingPunct="1">
              <a:buNone/>
            </a:pPr>
            <a:endParaRPr lang="zh-CN" altLang="en-US" b="1">
              <a:solidFill>
                <a:srgbClr val="000000"/>
              </a:solidFill>
            </a:endParaRPr>
          </a:p>
          <a:p>
            <a:pPr lvl="0" eaLnBrk="1" hangingPunct="1"/>
            <a:r>
              <a:rPr lang="zh-CN" altLang="en-US" b="1">
                <a:solidFill>
                  <a:srgbClr val="000000"/>
                </a:solidFill>
              </a:rPr>
              <a:t>公平竞争能督促大家认真学习，并且明白付出才有收获，才能获得过硬的知识和本领。  </a:t>
            </a:r>
          </a:p>
          <a:p>
            <a:pPr lvl="0" eaLnBrk="1" hangingPunct="1">
              <a:buNone/>
            </a:pPr>
            <a:endParaRPr lang="zh-CN" altLang="en-US" b="1">
              <a:solidFill>
                <a:srgbClr val="000000"/>
              </a:solidFill>
            </a:endParaRPr>
          </a:p>
        </p:txBody>
      </p:sp>
      <p:sp>
        <p:nvSpPr>
          <p:cNvPr id="2" name="灯片编号占位符 1">
            <a:extLst>
              <a:ext uri="{FF2B5EF4-FFF2-40B4-BE49-F238E27FC236}">
                <a16:creationId xmlns:a16="http://schemas.microsoft.com/office/drawing/2014/main" id="{BB224CAC-294B-B122-707A-0DA7486D6830}"/>
              </a:ext>
            </a:extLst>
          </p:cNvPr>
          <p:cNvSpPr>
            <a:spLocks noGrp="1"/>
          </p:cNvSpPr>
          <p:nvPr>
            <p:ph type="sldNum" sz="quarter" idx="12"/>
          </p:nvPr>
        </p:nvSpPr>
        <p:spPr/>
        <p:txBody>
          <a:bodyPr/>
          <a:lstStyle/>
          <a:p>
            <a:pPr lvl="0" algn="r"/>
            <a:fld id="{A2063082-1353-4682-8883-F42113953A0F}" type="slidenum">
              <a:rPr lang="zh-CN" altLang="en-US" sz="1400" smtClean="0"/>
              <a:t>24</a:t>
            </a:fld>
            <a:endParaRPr lang="zh-CN" altLang="en-US" sz="1400"/>
          </a:p>
        </p:txBody>
      </p:sp>
      <p:sp>
        <p:nvSpPr>
          <p:cNvPr id="3" name="页脚占位符 2">
            <a:extLst>
              <a:ext uri="{FF2B5EF4-FFF2-40B4-BE49-F238E27FC236}">
                <a16:creationId xmlns:a16="http://schemas.microsoft.com/office/drawing/2014/main" id="{40F4F2FD-5E81-8F6A-E3BB-1D1E9463CCB5}"/>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spTree>
      <p:nvGrpSpPr>
        <p:cNvPr id="1" name=""/>
        <p:cNvGrpSpPr/>
        <p:nvPr/>
      </p:nvGrpSpPr>
      <p:grpSpPr>
        <a:xfrm>
          <a:off x="0" y="0"/>
          <a:ext cx="0" cy="0"/>
        </a:xfrm>
      </p:grpSpPr>
      <p:sp>
        <p:nvSpPr>
          <p:cNvPr id="30721" name="Rectangle 2"/>
          <p:cNvSpPr>
            <a:spLocks noGrp="1"/>
          </p:cNvSpPr>
          <p:nvPr>
            <p:ph type="title"/>
          </p:nvPr>
        </p:nvSpPr>
        <p:spPr>
          <a:xfrm>
            <a:off x="457200" y="274638"/>
            <a:ext cx="8229600" cy="1143000"/>
          </a:xfrm>
          <a:prstGeom prst="rect">
            <a:avLst/>
          </a:prstGeom>
          <a:solidFill>
            <a:schemeClr val="bg1">
              <a:alpha val="39999"/>
            </a:schemeClr>
          </a:solidFill>
          <a:ln>
            <a:noFill/>
            <a:miter lim="800000"/>
          </a:ln>
        </p:spPr>
        <p:txBody>
          <a:bodyPr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lang="zh-CN" altLang="en-US" sz="3200">
                <a:solidFill>
                  <a:schemeClr val="tx2"/>
                </a:solidFill>
                <a:latin typeface="Arial" pitchFamily="34" charset="0"/>
                <a:ea typeface="微软雅黑" pitchFamily="34" charset="-122"/>
                <a:cs typeface="+mj-cs"/>
              </a:defRPr>
            </a:lvl1pPr>
          </a:lstStyle>
          <a:p>
            <a:pPr lvl="0" eaLnBrk="1" hangingPunct="1"/>
            <a:r>
              <a:rPr lang="zh-CN" altLang="en-US" sz="3600" b="1">
                <a:solidFill>
                  <a:srgbClr val="000000"/>
                </a:solidFill>
              </a:rPr>
              <a:t>纪律与规范</a:t>
            </a:r>
          </a:p>
        </p:txBody>
      </p:sp>
      <p:sp>
        <p:nvSpPr>
          <p:cNvPr id="30722" name="Rectangle 3"/>
          <p:cNvSpPr>
            <a:spLocks noGrp="1"/>
          </p:cNvSpPr>
          <p:nvPr>
            <p:ph idx="1"/>
          </p:nvPr>
        </p:nvSpPr>
        <p:spPr>
          <a:xfrm>
            <a:off x="457200" y="1600200"/>
            <a:ext cx="8229600" cy="4525963"/>
          </a:xfrm>
          <a:prstGeom prst="rect">
            <a:avLst/>
          </a:prstGeom>
          <a:solidFill>
            <a:schemeClr val="bg1">
              <a:alpha val="39999"/>
            </a:schemeClr>
          </a:solid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r>
              <a:rPr lang="en-US" altLang="zh-CN" sz="2800" b="1">
                <a:solidFill>
                  <a:srgbClr val="000000"/>
                </a:solidFill>
              </a:rPr>
              <a:t>1</a:t>
            </a:r>
            <a:r>
              <a:rPr lang="zh-CN" altLang="en-US" sz="2800" b="1">
                <a:solidFill>
                  <a:srgbClr val="000000"/>
                </a:solidFill>
              </a:rPr>
              <a:t>、坚决打击舞弊分子,要求各位同学诚信作答.</a:t>
            </a:r>
          </a:p>
          <a:p>
            <a:pPr lvl="0" eaLnBrk="1" hangingPunct="1"/>
            <a:r>
              <a:rPr lang="en-US" altLang="zh-CN" sz="2800" b="1">
                <a:solidFill>
                  <a:srgbClr val="000000"/>
                </a:solidFill>
              </a:rPr>
              <a:t>2</a:t>
            </a:r>
            <a:r>
              <a:rPr lang="zh-CN" altLang="en-US" sz="2800" b="1">
                <a:solidFill>
                  <a:srgbClr val="000000"/>
                </a:solidFill>
              </a:rPr>
              <a:t>、遵守考场纪律,提前十分钟进考场.听取监考老 师的指示准时答题.</a:t>
            </a:r>
            <a:endParaRPr lang="en-US" altLang="zh-CN" sz="2800" b="1">
              <a:solidFill>
                <a:srgbClr val="000000"/>
              </a:solidFill>
            </a:endParaRPr>
          </a:p>
          <a:p>
            <a:pPr lvl="0" eaLnBrk="1" hangingPunct="1"/>
            <a:r>
              <a:rPr lang="en-US" altLang="zh-CN" sz="2800" b="1">
                <a:solidFill>
                  <a:srgbClr val="000000"/>
                </a:solidFill>
              </a:rPr>
              <a:t>   </a:t>
            </a:r>
            <a:r>
              <a:rPr lang="zh-CN" altLang="en-US" sz="2800" b="1">
                <a:solidFill>
                  <a:srgbClr val="000000"/>
                </a:solidFill>
              </a:rPr>
              <a:t>一般情况下,不允许提前交卷,也不允许考试中去  厕所。（注：小不忍则乱大谋）</a:t>
            </a:r>
          </a:p>
          <a:p>
            <a:pPr lvl="0" eaLnBrk="1" hangingPunct="1"/>
            <a:r>
              <a:rPr lang="en-US" altLang="zh-CN" sz="2800" b="1">
                <a:solidFill>
                  <a:srgbClr val="000000"/>
                </a:solidFill>
              </a:rPr>
              <a:t>3</a:t>
            </a:r>
            <a:r>
              <a:rPr lang="zh-CN" altLang="en-US" sz="2800" b="1">
                <a:solidFill>
                  <a:srgbClr val="000000"/>
                </a:solidFill>
              </a:rPr>
              <a:t>、注意仪容仪表，考试很平时一样严格要求。</a:t>
            </a:r>
            <a:endParaRPr lang="en-US" altLang="zh-CN" sz="2800" b="1">
              <a:solidFill>
                <a:srgbClr val="000000"/>
              </a:solidFill>
            </a:endParaRPr>
          </a:p>
          <a:p>
            <a:pPr lvl="0" eaLnBrk="1" hangingPunct="1"/>
            <a:r>
              <a:rPr lang="en-US" altLang="zh-CN" sz="2800" b="1">
                <a:solidFill>
                  <a:srgbClr val="000000"/>
                </a:solidFill>
              </a:rPr>
              <a:t>4</a:t>
            </a:r>
            <a:r>
              <a:rPr lang="zh-CN" altLang="en-US" sz="2800" b="1">
                <a:solidFill>
                  <a:srgbClr val="000000"/>
                </a:solidFill>
              </a:rPr>
              <a:t>、手机，平板电脑等通讯工具一律不能带进考场，一经发现，当作弊处理。</a:t>
            </a:r>
          </a:p>
        </p:txBody>
      </p:sp>
      <p:sp>
        <p:nvSpPr>
          <p:cNvPr id="2" name="灯片编号占位符 1">
            <a:extLst>
              <a:ext uri="{FF2B5EF4-FFF2-40B4-BE49-F238E27FC236}">
                <a16:creationId xmlns:a16="http://schemas.microsoft.com/office/drawing/2014/main" id="{AB4B0922-80C8-1646-5EE1-4E77A92F897B}"/>
              </a:ext>
            </a:extLst>
          </p:cNvPr>
          <p:cNvSpPr>
            <a:spLocks noGrp="1"/>
          </p:cNvSpPr>
          <p:nvPr>
            <p:ph type="sldNum" sz="quarter" idx="12"/>
          </p:nvPr>
        </p:nvSpPr>
        <p:spPr/>
        <p:txBody>
          <a:bodyPr/>
          <a:lstStyle/>
          <a:p>
            <a:pPr lvl="0" algn="r"/>
            <a:fld id="{A2063082-1353-4682-8883-F42113953A0F}" type="slidenum">
              <a:rPr lang="zh-CN" altLang="en-US" sz="1400" smtClean="0"/>
              <a:t>25</a:t>
            </a:fld>
            <a:endParaRPr lang="zh-CN" altLang="en-US" sz="1400"/>
          </a:p>
        </p:txBody>
      </p:sp>
      <p:sp>
        <p:nvSpPr>
          <p:cNvPr id="3" name="页脚占位符 2">
            <a:extLst>
              <a:ext uri="{FF2B5EF4-FFF2-40B4-BE49-F238E27FC236}">
                <a16:creationId xmlns:a16="http://schemas.microsoft.com/office/drawing/2014/main" id="{3FF73307-07B4-F4F6-D685-E9723B4771BF}"/>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1746" name="Picture 2"/>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31747" name="Rectangle 3"/>
          <p:cNvSpPr>
            <a:spLocks noGrp="1"/>
          </p:cNvSpPr>
          <p:nvPr>
            <p:ph idx="1"/>
          </p:nvPr>
        </p:nvSpPr>
        <p:spPr>
          <a:xfrm>
            <a:off x="0" y="609600"/>
            <a:ext cx="5715000" cy="5334000"/>
          </a:xfrm>
          <a:prstGeom prst="rect">
            <a:avLst/>
          </a:prstGeom>
          <a:noFill/>
          <a:ln>
            <a:noFill/>
            <a:miter lim="800000"/>
          </a:ln>
        </p:spPr>
        <p:txBody>
          <a:bodyPr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18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1600">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eaLnBrk="1" hangingPunct="1">
              <a:buNone/>
            </a:pPr>
            <a:r>
              <a:rPr lang="zh-CN" altLang="en-US" b="1">
                <a:solidFill>
                  <a:srgbClr val="000000"/>
                </a:solidFill>
              </a:rPr>
              <a:t> </a:t>
            </a:r>
          </a:p>
          <a:p>
            <a:pPr lvl="0" eaLnBrk="1" hangingPunct="1"/>
            <a:r>
              <a:rPr lang="en-US" altLang="zh-CN" b="1">
                <a:solidFill>
                  <a:srgbClr val="000000"/>
                </a:solidFill>
              </a:rPr>
              <a:t>All things in their being</a:t>
            </a:r>
          </a:p>
          <a:p>
            <a:pPr lvl="0" eaLnBrk="1" hangingPunct="1">
              <a:buNone/>
            </a:pPr>
            <a:r>
              <a:rPr lang="en-US" altLang="zh-CN" b="1">
                <a:solidFill>
                  <a:srgbClr val="000000"/>
                </a:solidFill>
              </a:rPr>
              <a:t>    are good for something.</a:t>
            </a:r>
          </a:p>
          <a:p>
            <a:pPr lvl="0" eaLnBrk="1" hangingPunct="1">
              <a:buNone/>
            </a:pPr>
            <a:r>
              <a:rPr lang="en-US" altLang="zh-CN" b="1">
                <a:solidFill>
                  <a:srgbClr val="000000"/>
                </a:solidFill>
              </a:rPr>
              <a:t>    </a:t>
            </a:r>
            <a:r>
              <a:rPr lang="zh-CN" altLang="en-US" b="1">
                <a:solidFill>
                  <a:srgbClr val="000000"/>
                </a:solidFill>
              </a:rPr>
              <a:t>天生我才必有用。</a:t>
            </a:r>
          </a:p>
          <a:p>
            <a:pPr lvl="0" eaLnBrk="1" hangingPunct="1">
              <a:buNone/>
            </a:pPr>
            <a:endParaRPr lang="zh-CN" altLang="en-US" b="1">
              <a:solidFill>
                <a:srgbClr val="000000"/>
              </a:solidFill>
            </a:endParaRPr>
          </a:p>
          <a:p>
            <a:pPr lvl="0" eaLnBrk="1" hangingPunct="1"/>
            <a:r>
              <a:rPr lang="en-US" altLang="zh-CN" b="1">
                <a:solidFill>
                  <a:srgbClr val="000000"/>
                </a:solidFill>
              </a:rPr>
              <a:t>You have to believe in yourself . That's the secret of success.(Charles Chaplin , American actor )</a:t>
            </a:r>
          </a:p>
          <a:p>
            <a:pPr lvl="0" eaLnBrk="1" hangingPunct="1">
              <a:buNone/>
            </a:pPr>
            <a:r>
              <a:rPr lang="en-US" altLang="zh-CN" b="1">
                <a:solidFill>
                  <a:srgbClr val="000000"/>
                </a:solidFill>
              </a:rPr>
              <a:t>   </a:t>
            </a:r>
            <a:r>
              <a:rPr lang="zh-CN" altLang="en-US" b="1">
                <a:solidFill>
                  <a:srgbClr val="000000"/>
                </a:solidFill>
              </a:rPr>
              <a:t>人必须相信自己，这是成功的秘诀。 </a:t>
            </a:r>
            <a:r>
              <a:rPr lang="en-US" altLang="zh-CN" b="1">
                <a:solidFill>
                  <a:srgbClr val="000000"/>
                </a:solidFill>
              </a:rPr>
              <a:t>(</a:t>
            </a:r>
            <a:r>
              <a:rPr lang="zh-CN" altLang="en-US" b="1">
                <a:solidFill>
                  <a:srgbClr val="000000"/>
                </a:solidFill>
              </a:rPr>
              <a:t>美国演员 卓别林</a:t>
            </a:r>
            <a:r>
              <a:rPr lang="en-US" altLang="zh-CN" b="1">
                <a:solidFill>
                  <a:srgbClr val="000000"/>
                </a:solidFill>
              </a:rPr>
              <a:t>. C.)</a:t>
            </a:r>
          </a:p>
          <a:p>
            <a:pPr lvl="0" eaLnBrk="1" hangingPunct="1">
              <a:buNone/>
            </a:pPr>
            <a:endParaRPr lang="en-US" altLang="zh-CN" b="1">
              <a:solidFill>
                <a:srgbClr val="000000"/>
              </a:solidFill>
            </a:endParaRPr>
          </a:p>
        </p:txBody>
      </p:sp>
      <p:sp>
        <p:nvSpPr>
          <p:cNvPr id="2" name="灯片编号占位符 1">
            <a:extLst>
              <a:ext uri="{FF2B5EF4-FFF2-40B4-BE49-F238E27FC236}">
                <a16:creationId xmlns:a16="http://schemas.microsoft.com/office/drawing/2014/main" id="{5E0C4D93-D9C7-DF47-98A3-1FD8942B5B96}"/>
              </a:ext>
            </a:extLst>
          </p:cNvPr>
          <p:cNvSpPr>
            <a:spLocks noGrp="1"/>
          </p:cNvSpPr>
          <p:nvPr>
            <p:ph type="sldNum" sz="quarter" idx="12"/>
          </p:nvPr>
        </p:nvSpPr>
        <p:spPr/>
        <p:txBody>
          <a:bodyPr/>
          <a:lstStyle/>
          <a:p>
            <a:pPr lvl="0" algn="r"/>
            <a:fld id="{A2063082-1353-4682-8883-F42113953A0F}" type="slidenum">
              <a:rPr lang="zh-CN" altLang="en-US" sz="1400" smtClean="0"/>
              <a:t>26</a:t>
            </a:fld>
            <a:endParaRPr lang="zh-CN" altLang="en-US" sz="1400"/>
          </a:p>
        </p:txBody>
      </p:sp>
      <p:sp>
        <p:nvSpPr>
          <p:cNvPr id="3" name="页脚占位符 2">
            <a:extLst>
              <a:ext uri="{FF2B5EF4-FFF2-40B4-BE49-F238E27FC236}">
                <a16:creationId xmlns:a16="http://schemas.microsoft.com/office/drawing/2014/main" id="{A7568070-3E22-26CB-72B2-E44755BF9337}"/>
              </a:ext>
            </a:extLst>
          </p:cNvPr>
          <p:cNvSpPr>
            <a:spLocks noGrp="1"/>
          </p:cNvSpPr>
          <p:nvPr>
            <p:ph type="ftr" sz="quarter" idx="11"/>
          </p:nvPr>
        </p:nvSpPr>
        <p:spPr/>
        <p:txBody>
          <a:bodyPr/>
          <a:lstStyle/>
          <a:p>
            <a:pPr lvl="0" algn="ctr">
              <a:buClrTx/>
              <a:buFontTx/>
            </a:pPr>
            <a:r>
              <a:rPr lang="zh-CN" altLang="en-US" sz="1400"/>
              <a:t>该</a:t>
            </a:r>
            <a:endParaRPr lang="en-US" altLang="zh-CN" sz="1400"/>
          </a:p>
        </p:txBody>
      </p:sp>
    </p:spTree>
  </p:cSld>
  <p:clrMapOvr>
    <a:masterClrMapping/>
  </p:clrMapOvr>
  <p:transition advTm="6242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1000" fill="hold" nodeType="clickEffect">
                                  <p:stCondLst>
                                    <p:cond delay="0"/>
                                  </p:stCondLst>
                                  <p:childTnLst>
                                    <p:set>
                                      <p:cBhvr>
                                        <p:cTn id="6" dur="1" fill="hold">
                                          <p:stCondLst>
                                            <p:cond delay="0"/>
                                          </p:stCondLst>
                                        </p:cTn>
                                        <p:tgtEl>
                                          <p:spTgt spid="31747">
                                            <p:txEl>
                                              <p:pRg st="3" end="3"/>
                                            </p:txEl>
                                          </p:spTgt>
                                        </p:tgtEl>
                                        <p:attrNameLst>
                                          <p:attrName>style.visibility</p:attrName>
                                        </p:attrNameLst>
                                      </p:cBhvr>
                                      <p:to>
                                        <p:strVal val="visible"/>
                                      </p:to>
                                    </p:set>
                                    <p:animEffect transition="in" filter="box(in)">
                                      <p:cBhvr>
                                        <p:cTn id="7" dur="1000"/>
                                        <p:tgtEl>
                                          <p:spTgt spid="31747">
                                            <p:txEl>
                                              <p:pRg st="3" end="3"/>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1000" fill="hold" nodeType="clickEffect">
                                  <p:stCondLst>
                                    <p:cond delay="0"/>
                                  </p:stCondLst>
                                  <p:childTnLst>
                                    <p:set>
                                      <p:cBhvr>
                                        <p:cTn id="11" dur="1" fill="hold">
                                          <p:stCondLst>
                                            <p:cond delay="0"/>
                                          </p:stCondLst>
                                        </p:cTn>
                                        <p:tgtEl>
                                          <p:spTgt spid="31747">
                                            <p:txEl>
                                              <p:pRg st="6" end="6"/>
                                            </p:txEl>
                                          </p:spTgt>
                                        </p:tgtEl>
                                        <p:attrNameLst>
                                          <p:attrName>style.visibility</p:attrName>
                                        </p:attrNameLst>
                                      </p:cBhvr>
                                      <p:to>
                                        <p:strVal val="visible"/>
                                      </p:to>
                                    </p:set>
                                    <p:animEffect transition="in" filter="box(in)">
                                      <p:cBhvr>
                                        <p:cTn id="12" dur="1000"/>
                                        <p:tgtEl>
                                          <p:spTgt spid="317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https://d.book118.com/735221210043011101</a:t>
            </a:r>
          </a:p>
        </p:txBody>
      </p:sp>
    </p:spTree>
  </p:cSld>
  <p:clrMapOvr>
    <a:masterClrMapping/>
  </p:clrMapOvr>
  <p:transition/>
  <p:timing/>
</p:sld>
</file>

<file path=ppt/tags/tag1.xml><?xml version="1.0" encoding="utf-8"?>
<p:tagLst xmlns:p="http://schemas.openxmlformats.org/presentationml/2006/main">
  <p:tag name="TIMING" val="|18.6|4.3|4.3|37.5|22.6|2.2|5.2"/>
</p:tagLst>
</file>

<file path=ppt/tags/tag2.xml><?xml version="1.0" encoding="utf-8"?>
<p:tagLst xmlns:p="http://schemas.openxmlformats.org/presentationml/2006/main">
  <p:tag name="TIMING" val="|2.2|2.1|2.7|3.4|2.4|3.8|2.8|1.2|4.4|8.7|7.2|1.5|5.3|1.1|6.3"/>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七彩对话框模板">
  <a:themeElements>
    <a:clrScheme name="七彩对话框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七彩对话框模板">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七彩对话框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七彩对话框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七彩对话框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七彩对话框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七彩对话框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七彩对话框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七彩对话框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七彩对话框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七彩对话框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七彩对话框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七彩对话框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七彩对话框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27</Slides>
  <Notes>1</Notes>
  <TotalTime>1</TotalTime>
  <HiddenSlides>1</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27</vt:i4>
      </vt:variant>
    </vt:vector>
  </HeadingPairs>
  <TitlesOfParts>
    <vt:vector baseType="lpstr" size="38">
      <vt:lpstr>Arial</vt:lpstr>
      <vt:lpstr>Calibri</vt:lpstr>
      <vt:lpstr>微软雅黑</vt:lpstr>
      <vt:lpstr>宋体</vt:lpstr>
      <vt:lpstr>楷体_GB2312</vt:lpstr>
      <vt:lpstr>DFKai-SB</vt:lpstr>
      <vt:lpstr>Webdings</vt:lpstr>
      <vt:lpstr>华文新魏</vt:lpstr>
      <vt:lpstr>Wingdings</vt:lpstr>
      <vt:lpstr>黑体</vt:lpstr>
      <vt:lpstr>Office Theme</vt:lpstr>
      <vt:lpstr>PowerPoint Presentation</vt:lpstr>
      <vt:lpstr>PowerPoint Presentation</vt:lpstr>
      <vt:lpstr>PowerPoint Presentation</vt:lpstr>
      <vt:lpstr>PowerPoint Presentation</vt:lpstr>
      <vt:lpstr>心态</vt:lpstr>
      <vt:lpstr>PowerPoint Presentation</vt:lpstr>
      <vt:lpstr>PowerPoint Presentation</vt:lpstr>
      <vt:lpstr>PowerPoint Presentation</vt:lpstr>
      <vt:lpstr>考试魔鬼定律</vt:lpstr>
      <vt:lpstr>PowerPoint Presentation</vt:lpstr>
      <vt:lpstr>    </vt:lpstr>
      <vt:lpstr>那么，到底应该以一种什么样的心态去应对考试呢？</vt:lpstr>
      <vt:lpstr>PowerPoint Presentation</vt:lpstr>
      <vt:lpstr>认识考试</vt:lpstr>
      <vt:lpstr>PowerPoint Presentation</vt:lpstr>
      <vt:lpstr>狮子与羚羊</vt:lpstr>
      <vt:lpstr>PowerPoint Presentation</vt:lpstr>
      <vt:lpstr>PowerPoint Presentation</vt:lpstr>
      <vt:lpstr>天道酬勤</vt:lpstr>
      <vt:lpstr>PowerPoint Presentation</vt:lpstr>
      <vt:lpstr>PowerPoint Presentation</vt:lpstr>
      <vt:lpstr>一次认真的复习</vt:lpstr>
      <vt:lpstr>PowerPoint Presentation</vt:lpstr>
      <vt:lpstr>诚信为先</vt:lpstr>
      <vt:lpstr>纪律与规范</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2024-09-09T12:30:39.405</cp:lastPrinted>
  <dcterms:created xsi:type="dcterms:W3CDTF">2024-09-09T04:30:39Z</dcterms:created>
  <dcterms:modified xsi:type="dcterms:W3CDTF">2024-09-09T04:30:41Z</dcterms:modified>
</cp:coreProperties>
</file>