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6FA93-0352-43DE-81EB-B61A933F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14B90-E7A9-41D9-98B2-F238723C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BD5F4-A3FF-4123-B50A-6273D68FD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45039-8C98-4B99-8D4F-D2709966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EFF06-C26D-458C-A5E8-A02068A6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FD092-A450-4249-96F4-A71ADECF2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481F3-A5DB-4AE6-BDDA-F1D530696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46B75-1126-481D-9D3C-78C1A0B8F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2B446-4ADD-4663-9280-81D63D0B3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08B2F-BFDF-4E61-B252-5D8DA6970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AD4A1-494A-404C-AD37-8D0C2805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223403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劳动保障年度工作总结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502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劳动合同与劳动关系管理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社会保险与福利待遇管理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职业技能培训与鉴定管理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053" b="180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劳动保障工作的重要性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维护劳动者权益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劳动保障是维护劳动者合法权益的重要手段，通过制定和执行劳动法规、政策，确保劳动者的基本权益得到保障。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劳动保障工作有助于减少劳动纠纷，维护社会稳定，促进社会和谐发展。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健全的劳动保障制度有助于提高劳动者的工作积极性和生产效率，进而推动经济发展。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制定和完善劳动保障相关法规和政策，提高法规的可操作性和执行力度。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完善劳动保障法规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加强劳动监察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375" r="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提高劳动者素质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75" r="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加大对企业的劳动监察力度，确保企业遵守劳动法规，保障劳动者的合法权益。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通过开展职业培训和技能提升课程，提高劳动者的职业素质和就业能力。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劳动保障工作团队由劳动保障部门、劳动监察机构、职业培训机构等多个部门组成。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在劳动保障工作中各司其职，相互协作，共同推进劳动保障工作的顺利开展。例如，劳动保障部门负责制定和完善劳动法规和政策；劳动监察机构负责对企业进行劳动监察，确保企业遵守劳动法规；职业培训机构则负责开展职业培训和技能提升课程，提高劳动者的职业素质和就业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工作团队组成与分工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政策法规执行情况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通过线上线下多种渠道，如官方网站、微信公众号、宣传册等，对劳动保障政策法规进行广泛宣传。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宣传内容涵盖劳动保障政策法规的各个方面，包括劳动合同、工资支付、社会保险等，确保劳动者全面了解自己的权益。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通过各种宣传手段，提高了劳动者对劳动保障政策法规的认知度和理解度，增强了劳动者的维权意识。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宣传效果显著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政策法规宣传普及情况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加大对用人单位的监管力度，及时发现和纠正违反劳动保障政策法规的行为，维护了劳动市场的公平和秩序。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各级劳动保障部门积极履行职责，认真执行劳动保障政策法规，确保了劳动者的合法权益得到有效保障。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劳动者满意度提高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通过执行劳动保障政策法规，劳动者的合法权益得到了有效保障，劳动者对劳动保障工作的满意度不断提高。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针对当前劳动保障领域出现的新情况、新问题，及时修订和完善相关政策法规，确保政策法规的时效性和针对性。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加大对劳动保障政策法规的宣传培训力度，提高劳动者和用人单位对政策法规的认知度和理解度。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加强政策法规宣传培训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进一步加强对用人单位的监管和执法力度，切实保障劳动者的合法权益不受侵犯。同时，加强对劳动保障部门的监督和考核，确保政策法规得到有效执行。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强化监管和执法力度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劳动合同与劳动关系管理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劳动合同内容规范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公司严格按照国家法律法规和劳动政策要求，规范了劳动合同的条款和内容，明确了双方的权利和义务。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劳动合同变更管理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针对员工岗位变动、薪资调整等情况，公司及时与员工协商并变更劳动合同，确保合同的合法性和有效性。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劳动合同签订率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本年度公司共签订劳动合同XX份，签订率达到100%，确保了员工的合法权益。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劳动合同签订情况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通过建立健全的沟通机制和员工关怀制度，公司劳动关系和谐度得到显著提升，员工满意度和忠诚度不断提高。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劳动关系和谐度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公司注重劳动争议的预防和处理工作，设立了专门的劳动争议调解委员会，积极化解劳动纠纷，维护了公司和员工的合法权益。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劳动争议预防与处理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公司建立了完善的员工投诉处理机制，对员工投诉进行及时响应和处理，确保员工权益得到保障。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员工投诉处理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劳动关系协调与处理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劳动争议调解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本年度共发生劳动争议XX起，通过公司内部调解机制成功调解XX起，调解成功率达到XX%，有效避免了劳动纠纷的升级和扩大化。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劳动争议仲裁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对于无法通过调解解决的劳动争议，公司积极协助员工向劳动仲裁机构申请仲裁，并提供必要的证据和材料支持，确保争议得到公正、合理的解决。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法律援助与支持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公司为员工提供必要的法律援助和支持，协助员工维护自身合法权益，增强了员工的法律意识和维权能力。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劳动争议调解与仲裁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社会保险与福利待遇管理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https://d.book118.com/735222340330011111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2024-09-17T23:08:47.860</cp:lastPrinted>
  <dcterms:created xsi:type="dcterms:W3CDTF">2024-09-17T15:08:47Z</dcterms:created>
  <dcterms:modified xsi:type="dcterms:W3CDTF">2024-09-17T15:08:49Z</dcterms:modified>
</cp:coreProperties>
</file>