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F25B9D-4EAD-4C1D-A954-B08D5921BE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F6C868-2000-4113-836D-E4DC9B22E5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52CFA3-4F56-4AAA-B068-2019348D5A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EBA824-DAE6-4F2B-9A68-C66ADDDA19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ACAE99-3386-44F1-A462-F21FDB6EB3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79635F-1B3A-42D3-8493-E115E0E1AE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41490E-D909-4E09-AE2D-98F76F9CA9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D5CA85-8180-4F79-8DB5-A68D517A24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DCD65D-9ADC-4050-97CD-A3ABEA414B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A65B52-D000-48D3-88F9-064D1CFD3E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0500C8-0D49-42B2-85C7-E4078AE038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522403202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人工智能在医疗中的应用</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人工智能在诊断中的应用
 人工智能在药物研发中的应用
 人工智能在医学影像分析中的应用
 人工智能在慢性病管理中的应用
 人工智能在疫情监测与预测中的应用
 人工智能在个性化治疗中的应用
 人工智能在生物信息学中的应用
 人工智能在健康管理与预防中的应用</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人工智能在诊断中的应用</a:t>
            </a:r>
          </a:p>
        </p:txBody>
      </p:sp>
      <p:sp>
        <p:nvSpPr>
          <p:cNvPr id="3" name="Subtitle 2"/>
          <p:cNvSpPr>
            <a:spLocks noGrp="1"/>
          </p:cNvSpPr>
          <p:nvPr>
            <p:ph type="subTitle" idx="1"/>
          </p:nvPr>
        </p:nvSpPr>
        <p:spPr/>
        <p:txBody>
          <a:bodyPr/>
          <a:lstStyle/>
          <a:p>
            <a:r>
              <a:t>人工智能在医疗中的应用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人工智能在诊断中的应用</a:t>
            </a:r>
          </a:p>
        </p:txBody>
      </p:sp>
      <p:sp>
        <p:nvSpPr>
          <p:cNvPr id="3" name="Text Placeholder 2"/>
          <p:cNvSpPr>
            <a:spLocks noGrp="1"/>
          </p:cNvSpPr>
          <p:nvPr>
            <p:ph type="body" idx="1"/>
          </p:nvPr>
        </p:nvSpPr>
        <p:spPr/>
        <p:txBody>
          <a:bodyPr/>
          <a:lstStyle/>
          <a:p>
            <a:r>
              <a:t>医学影像分析</a:t>
            </a:r>
          </a:p>
        </p:txBody>
      </p:sp>
      <p:sp>
        <p:nvSpPr>
          <p:cNvPr id="4" name="Content Placeholder 3"/>
          <p:cNvSpPr>
            <a:spLocks noGrp="1"/>
          </p:cNvSpPr>
          <p:nvPr>
            <p:ph sz="half" idx="2"/>
          </p:nvPr>
        </p:nvSpPr>
        <p:spPr/>
        <p:txBody>
          <a:bodyPr/>
          <a:lstStyle/>
          <a:p>
            <a:r>
              <a:t>1.人工智能能够通过深度学习算法，对医学影像进行自动解读和分析，帮助医生快速准确地诊断病情。</a:t>
            </a:r>
          </a:p>
          <a:p>
            <a:r>
              <a:t>2.AI在医学影像分析中的应用已经广泛涉及各个领域，包括CT、MRI、X光等各类医学影像。</a:t>
            </a:r>
          </a:p>
          <a:p>
            <a:r>
              <a:t>3.研究表明，AI在医学影像分析中的准确率已经超过人类医生，特别是在肺癌、乳腺癌等疾病的诊断中。</a:t>
            </a:r>
          </a:p>
          <a:p/>
        </p:txBody>
      </p:sp>
      <p:sp>
        <p:nvSpPr>
          <p:cNvPr id="5" name="Text Placeholder 4"/>
          <p:cNvSpPr>
            <a:spLocks noGrp="1"/>
          </p:cNvSpPr>
          <p:nvPr>
            <p:ph type="body" idx="3"/>
          </p:nvPr>
        </p:nvSpPr>
        <p:spPr/>
        <p:txBody>
          <a:bodyPr/>
          <a:lstStyle/>
          <a:p>
            <a:r>
              <a:t>病历数据挖掘</a:t>
            </a:r>
          </a:p>
        </p:txBody>
      </p:sp>
      <p:sp>
        <p:nvSpPr>
          <p:cNvPr id="6" name="Content Placeholder 5"/>
          <p:cNvSpPr>
            <a:spLocks noGrp="1"/>
          </p:cNvSpPr>
          <p:nvPr>
            <p:ph sz="half" idx="4"/>
          </p:nvPr>
        </p:nvSpPr>
        <p:spPr/>
        <p:txBody>
          <a:bodyPr/>
          <a:lstStyle/>
          <a:p>
            <a:r>
              <a:t>1.人工智能可以通过大数据和自然语言处理技术，对病历数据进行挖掘和分析。</a:t>
            </a:r>
          </a:p>
          <a:p>
            <a:r>
              <a:t>2.通过深度学习算法，AI可以自动提取疾病相关特征，并进行疾病预测和诊断。</a:t>
            </a:r>
          </a:p>
          <a:p>
            <a:r>
              <a:t>3.与传统方法相比，AI在病历数据挖掘中的应用能够提高诊断的准确性和效率。</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人工智能在诊断中的应用</a:t>
            </a:r>
          </a:p>
        </p:txBody>
      </p:sp>
      <p:sp>
        <p:nvSpPr>
          <p:cNvPr id="3" name="Text Placeholder 2"/>
          <p:cNvSpPr>
            <a:spLocks noGrp="1"/>
          </p:cNvSpPr>
          <p:nvPr>
            <p:ph type="body" idx="1"/>
          </p:nvPr>
        </p:nvSpPr>
        <p:spPr/>
        <p:txBody>
          <a:bodyPr/>
          <a:lstStyle/>
          <a:p>
            <a:r>
              <a:t>智能辅助诊断</a:t>
            </a:r>
          </a:p>
        </p:txBody>
      </p:sp>
      <p:sp>
        <p:nvSpPr>
          <p:cNvPr id="4" name="Content Placeholder 3"/>
          <p:cNvSpPr>
            <a:spLocks noGrp="1"/>
          </p:cNvSpPr>
          <p:nvPr>
            <p:ph sz="half" idx="2"/>
          </p:nvPr>
        </p:nvSpPr>
        <p:spPr/>
        <p:txBody>
          <a:bodyPr/>
          <a:lstStyle/>
          <a:p>
            <a:r>
              <a:t>1.人工智能可以通过自然语言处理技术，自动解析患者主诉、病史等诊断信息。</a:t>
            </a:r>
          </a:p>
          <a:p>
            <a:r>
              <a:t>2.AI可以根据诊断信息，自动生成诊断建议和风险提示，辅助医生进行诊断。</a:t>
            </a:r>
          </a:p>
          <a:p>
            <a:r>
              <a:t>3.研究表明，智能辅助诊断能够提高诊断的准确性和效率，特别是在基层医疗机构中具有广泛应用前景。</a:t>
            </a:r>
          </a:p>
          <a:p/>
        </p:txBody>
      </p:sp>
      <p:sp>
        <p:nvSpPr>
          <p:cNvPr id="5" name="Text Placeholder 4"/>
          <p:cNvSpPr>
            <a:spLocks noGrp="1"/>
          </p:cNvSpPr>
          <p:nvPr>
            <p:ph type="body" idx="3"/>
          </p:nvPr>
        </p:nvSpPr>
        <p:spPr/>
        <p:txBody>
          <a:bodyPr/>
          <a:lstStyle/>
          <a:p>
            <a:r>
              <a:t>个性化治疗</a:t>
            </a:r>
          </a:p>
        </p:txBody>
      </p:sp>
      <p:sp>
        <p:nvSpPr>
          <p:cNvPr id="6" name="Content Placeholder 5"/>
          <p:cNvSpPr>
            <a:spLocks noGrp="1"/>
          </p:cNvSpPr>
          <p:nvPr>
            <p:ph sz="half" idx="4"/>
          </p:nvPr>
        </p:nvSpPr>
        <p:spPr/>
        <p:txBody>
          <a:bodyPr/>
          <a:lstStyle/>
          <a:p>
            <a:r>
              <a:t>1.人工智能可以通过大数据和机器学习技术，对患者的疾病类型、病情严重程度、个体差异等因素进行分析。</a:t>
            </a:r>
          </a:p>
          <a:p>
            <a:r>
              <a:t>2.AI可以根据患者个体差异，自动生成个性化治疗方案，提高治疗效果。</a:t>
            </a:r>
          </a:p>
          <a:p>
            <a:r>
              <a:t>3.研究表明，AI在个性化治疗中的应用能够提高治疗效果和患者满意度。</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人工智能在诊断中的应用</a:t>
            </a:r>
          </a:p>
        </p:txBody>
      </p:sp>
      <p:sp>
        <p:nvSpPr>
          <p:cNvPr id="3" name="Text Placeholder 2"/>
          <p:cNvSpPr>
            <a:spLocks noGrp="1"/>
          </p:cNvSpPr>
          <p:nvPr>
            <p:ph type="body" idx="1"/>
          </p:nvPr>
        </p:nvSpPr>
        <p:spPr/>
        <p:txBody>
          <a:bodyPr/>
          <a:lstStyle/>
          <a:p>
            <a:r>
              <a:t>药物研发</a:t>
            </a:r>
          </a:p>
        </p:txBody>
      </p:sp>
      <p:sp>
        <p:nvSpPr>
          <p:cNvPr id="4" name="Content Placeholder 3"/>
          <p:cNvSpPr>
            <a:spLocks noGrp="1"/>
          </p:cNvSpPr>
          <p:nvPr>
            <p:ph sz="half" idx="2"/>
          </p:nvPr>
        </p:nvSpPr>
        <p:spPr/>
        <p:txBody>
          <a:bodyPr/>
          <a:lstStyle/>
          <a:p>
            <a:r>
              <a:t>1.人工智能可以通过深度学习算法，对药物作用机制进行模拟和预测。</a:t>
            </a:r>
          </a:p>
          <a:p>
            <a:r>
              <a:t>2.AI可以自动筛选和优化候选药物，缩短药物研发周期。</a:t>
            </a:r>
          </a:p>
          <a:p>
            <a:r>
              <a:t>3.研究表明，AI在药物研发中的应用能够提高研发效率和降低成本。</a:t>
            </a:r>
          </a:p>
          <a:p/>
        </p:txBody>
      </p:sp>
      <p:sp>
        <p:nvSpPr>
          <p:cNvPr id="5" name="Text Placeholder 4"/>
          <p:cNvSpPr>
            <a:spLocks noGrp="1"/>
          </p:cNvSpPr>
          <p:nvPr>
            <p:ph type="body" idx="3"/>
          </p:nvPr>
        </p:nvSpPr>
        <p:spPr/>
        <p:txBody>
          <a:bodyPr/>
          <a:lstStyle/>
          <a:p>
            <a:r>
              <a:t>健康管理</a:t>
            </a:r>
          </a:p>
        </p:txBody>
      </p:sp>
      <p:sp>
        <p:nvSpPr>
          <p:cNvPr id="6" name="Content Placeholder 5"/>
          <p:cNvSpPr>
            <a:spLocks noGrp="1"/>
          </p:cNvSpPr>
          <p:nvPr>
            <p:ph sz="half" idx="4"/>
          </p:nvPr>
        </p:nvSpPr>
        <p:spPr/>
        <p:txBody>
          <a:bodyPr/>
          <a:lstStyle/>
          <a:p>
            <a:r>
              <a:t>1.人工智能可以通过可穿戴设备和移动健康APP等途径，对个人健康状况进行实时监测和管理。</a:t>
            </a:r>
          </a:p>
          <a:p>
            <a:r>
              <a:t>2.AI可以根据个人健康状况，自动生成健康建议和预警提示，帮助个人预防和控制疾病。</a:t>
            </a:r>
          </a:p>
          <a:p>
            <a:r>
              <a:t>3.研究表明，AI在健康管理中的应用能够提高个人健康意识和生活质量。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人工智能在药物研发中的应用</a:t>
            </a:r>
          </a:p>
        </p:txBody>
      </p:sp>
      <p:sp>
        <p:nvSpPr>
          <p:cNvPr id="3" name="Subtitle 2"/>
          <p:cNvSpPr>
            <a:spLocks noGrp="1"/>
          </p:cNvSpPr>
          <p:nvPr>
            <p:ph type="subTitle" idx="1"/>
          </p:nvPr>
        </p:nvSpPr>
        <p:spPr/>
        <p:txBody>
          <a:bodyPr/>
          <a:lstStyle/>
          <a:p>
            <a:r>
              <a:t>人工智能在医疗中的应用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人工智能在药物研发中的应用</a:t>
            </a:r>
          </a:p>
        </p:txBody>
      </p:sp>
      <p:sp>
        <p:nvSpPr>
          <p:cNvPr id="3" name="Text Placeholder 2"/>
          <p:cNvSpPr>
            <a:spLocks noGrp="1"/>
          </p:cNvSpPr>
          <p:nvPr>
            <p:ph type="body" idx="1"/>
          </p:nvPr>
        </p:nvSpPr>
        <p:spPr/>
        <p:txBody>
          <a:bodyPr/>
          <a:lstStyle/>
          <a:p>
            <a:r>
              <a:t>人工智能在药物研发中的应用-提高效率与缩短研发周期</a:t>
            </a:r>
          </a:p>
        </p:txBody>
      </p:sp>
      <p:sp>
        <p:nvSpPr>
          <p:cNvPr id="4" name="Content Placeholder 3"/>
          <p:cNvSpPr>
            <a:spLocks noGrp="1"/>
          </p:cNvSpPr>
          <p:nvPr>
            <p:ph sz="half" idx="2"/>
          </p:nvPr>
        </p:nvSpPr>
        <p:spPr/>
        <p:txBody>
          <a:bodyPr/>
          <a:lstStyle/>
          <a:p>
            <a:r>
              <a:t>1.人工智能通过快速筛选和预测算法，可以大幅度提高药物研发效率。</a:t>
            </a:r>
          </a:p>
          <a:p>
            <a:r>
              <a:t>2.人工智能可以通过对大量数据进行分析，找出药物研发中的关键影响因素，从而缩短研发周期。</a:t>
            </a:r>
          </a:p>
          <a:p>
            <a:r>
              <a:t>3.人工智能在药物研发中应用可以加速新药的上市速度，从而更好地满足临床需求。</a:t>
            </a:r>
          </a:p>
          <a:p/>
        </p:txBody>
      </p:sp>
      <p:sp>
        <p:nvSpPr>
          <p:cNvPr id="5" name="Text Placeholder 4"/>
          <p:cNvSpPr>
            <a:spLocks noGrp="1"/>
          </p:cNvSpPr>
          <p:nvPr>
            <p:ph type="body" idx="3"/>
          </p:nvPr>
        </p:nvSpPr>
        <p:spPr/>
        <p:txBody>
          <a:bodyPr/>
          <a:lstStyle/>
          <a:p>
            <a:r>
              <a:t>人工智能在药物研发中的应用-精准医疗与个体化治疗</a:t>
            </a:r>
          </a:p>
        </p:txBody>
      </p:sp>
      <p:sp>
        <p:nvSpPr>
          <p:cNvPr id="6" name="Content Placeholder 5"/>
          <p:cNvSpPr>
            <a:spLocks noGrp="1"/>
          </p:cNvSpPr>
          <p:nvPr>
            <p:ph sz="half" idx="4"/>
          </p:nvPr>
        </p:nvSpPr>
        <p:spPr/>
        <p:txBody>
          <a:bodyPr/>
          <a:lstStyle/>
          <a:p>
            <a:r>
              <a:t>1.人工智能可以通过对病患数据的深度分析，为病患提供更加精准的用药方案。</a:t>
            </a:r>
          </a:p>
          <a:p>
            <a:r>
              <a:t>2.人工智能可以帮助医生进行个体化治疗，根据每个病患的个体特征，提供最佳的治疗方案。</a:t>
            </a:r>
          </a:p>
          <a:p>
            <a:r>
              <a:t>3.人工智能在精准医疗和个体化治疗中的应用可以提高治疗效果，减少药物副作用。</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人工智能在药物研发中的应用</a:t>
            </a:r>
          </a:p>
        </p:txBody>
      </p:sp>
      <p:sp>
        <p:nvSpPr>
          <p:cNvPr id="3" name="Text Placeholder 2"/>
          <p:cNvSpPr>
            <a:spLocks noGrp="1"/>
          </p:cNvSpPr>
          <p:nvPr>
            <p:ph type="body" idx="1"/>
          </p:nvPr>
        </p:nvSpPr>
        <p:spPr/>
        <p:txBody>
          <a:bodyPr/>
          <a:lstStyle/>
          <a:p>
            <a:r>
              <a:t>人工智能在药物研发中的应用-预测与预防</a:t>
            </a:r>
          </a:p>
        </p:txBody>
      </p:sp>
      <p:sp>
        <p:nvSpPr>
          <p:cNvPr id="4" name="Content Placeholder 3"/>
          <p:cNvSpPr>
            <a:spLocks noGrp="1"/>
          </p:cNvSpPr>
          <p:nvPr>
            <p:ph sz="half" idx="2"/>
          </p:nvPr>
        </p:nvSpPr>
        <p:spPr/>
        <p:txBody>
          <a:bodyPr/>
          <a:lstStyle/>
          <a:p>
            <a:r>
              <a:t>1.人工智能可以通过对药物作用机制的深度分析，预测新药的可能疗效和副作用。</a:t>
            </a:r>
          </a:p>
          <a:p>
            <a:r>
              <a:t>2.人工智能可以通过对病患数据的深度分析，预测病患的疾病发展趋势，从而提前采取预防措施。</a:t>
            </a:r>
          </a:p>
          <a:p>
            <a:r>
              <a:t>3.人工智能在预测和预防中的应用可以提高病患的生活质量。</a:t>
            </a:r>
          </a:p>
          <a:p/>
        </p:txBody>
      </p:sp>
      <p:sp>
        <p:nvSpPr>
          <p:cNvPr id="5" name="Text Placeholder 4"/>
          <p:cNvSpPr>
            <a:spLocks noGrp="1"/>
          </p:cNvSpPr>
          <p:nvPr>
            <p:ph type="body" idx="3"/>
          </p:nvPr>
        </p:nvSpPr>
        <p:spPr/>
        <p:txBody>
          <a:bodyPr/>
          <a:lstStyle/>
          <a:p>
            <a:r>
              <a:t>人工智能在药物研发中的应用-智能化实验设计与优化</a:t>
            </a:r>
          </a:p>
        </p:txBody>
      </p:sp>
      <p:sp>
        <p:nvSpPr>
          <p:cNvPr id="6" name="Content Placeholder 5"/>
          <p:cNvSpPr>
            <a:spLocks noGrp="1"/>
          </p:cNvSpPr>
          <p:nvPr>
            <p:ph sz="half" idx="4"/>
          </p:nvPr>
        </p:nvSpPr>
        <p:spPr/>
        <p:txBody>
          <a:bodyPr/>
          <a:lstStyle/>
          <a:p>
            <a:r>
              <a:t>1.人工智能可以通过对实验数据的深度分析，优化实验设计，提高实验效率。</a:t>
            </a:r>
          </a:p>
          <a:p>
            <a:r>
              <a:t>2.人工智能可以通过对实验数据的深度挖掘，发现新的药物作用机制和药效。</a:t>
            </a:r>
          </a:p>
          <a:p>
            <a:r>
              <a:t>3.人工智能在智能化实验设计与优化中的应用可以降低药物研发成本，提高研发效益。</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人工智能在药物研发中的应用</a:t>
            </a:r>
          </a:p>
        </p:txBody>
      </p:sp>
      <p:sp>
        <p:nvSpPr>
          <p:cNvPr id="3" name="Text Placeholder 2"/>
          <p:cNvSpPr>
            <a:spLocks noGrp="1"/>
          </p:cNvSpPr>
          <p:nvPr>
            <p:ph type="body" idx="1"/>
          </p:nvPr>
        </p:nvSpPr>
        <p:spPr/>
        <p:txBody>
          <a:bodyPr/>
          <a:lstStyle/>
          <a:p>
            <a:r>
              <a:t>人工智能在药物研发中的应用-新药发现与筛选</a:t>
            </a:r>
          </a:p>
        </p:txBody>
      </p:sp>
      <p:sp>
        <p:nvSpPr>
          <p:cNvPr id="4" name="Content Placeholder 3"/>
          <p:cNvSpPr>
            <a:spLocks noGrp="1"/>
          </p:cNvSpPr>
          <p:nvPr>
            <p:ph sz="half" idx="2"/>
          </p:nvPr>
        </p:nvSpPr>
        <p:spPr/>
        <p:txBody>
          <a:bodyPr/>
          <a:lstStyle/>
          <a:p>
            <a:r>
              <a:t>1.人工智能可以通过对大量化合物或天然产物的深度分析，发现新的药物候选物。</a:t>
            </a:r>
          </a:p>
          <a:p>
            <a:r>
              <a:t>2.人工智能可以通过对已知药物的作用机制进行深度学习，发现新的药物作用靶点。</a:t>
            </a:r>
          </a:p>
          <a:p>
            <a:r>
              <a:t>3.人工智能在新药发现和筛选中的应用可以加速新药的研发进程，提高新药的研发成功率。</a:t>
            </a:r>
          </a:p>
          <a:p/>
        </p:txBody>
      </p:sp>
      <p:sp>
        <p:nvSpPr>
          <p:cNvPr id="5" name="Text Placeholder 4"/>
          <p:cNvSpPr>
            <a:spLocks noGrp="1"/>
          </p:cNvSpPr>
          <p:nvPr>
            <p:ph type="body" idx="3"/>
          </p:nvPr>
        </p:nvSpPr>
        <p:spPr/>
        <p:txBody>
          <a:bodyPr/>
          <a:lstStyle/>
          <a:p>
            <a:r>
              <a:t>人工智能在药物研发中的应用-数据隐私与安全保护</a:t>
            </a:r>
          </a:p>
        </p:txBody>
      </p:sp>
      <p:sp>
        <p:nvSpPr>
          <p:cNvPr id="6" name="Content Placeholder 5"/>
          <p:cNvSpPr>
            <a:spLocks noGrp="1"/>
          </p:cNvSpPr>
          <p:nvPr>
            <p:ph sz="half" idx="4"/>
          </p:nvPr>
        </p:nvSpPr>
        <p:spPr/>
        <p:txBody>
          <a:bodyPr/>
          <a:lstStyle/>
          <a:p>
            <a:r>
              <a:t>1.在应用人工智能进行药物研发的过程中，需要严格遵守数据隐私和安全保护的相关法律法规。</a:t>
            </a:r>
          </a:p>
          <a:p>
            <a:r>
              <a:t>2.应采取措施确保病患数据的安全性和保密性，避免数据泄露和滥用。</a:t>
            </a:r>
          </a:p>
          <a:p>
            <a:r>
              <a:t>3.在进行数据分析和处理过程中，应采用加密技术和安全存储方案等措施保护个人隐私和数据安全。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人工智能在医学影像分析中的应用</a:t>
            </a:r>
          </a:p>
        </p:txBody>
      </p:sp>
      <p:sp>
        <p:nvSpPr>
          <p:cNvPr id="3" name="Subtitle 2"/>
          <p:cNvSpPr>
            <a:spLocks noGrp="1"/>
          </p:cNvSpPr>
          <p:nvPr>
            <p:ph type="subTitle" idx="1"/>
          </p:nvPr>
        </p:nvSpPr>
        <p:spPr/>
        <p:txBody>
          <a:bodyPr/>
          <a:lstStyle/>
          <a:p>
            <a:r>
              <a:t>人工智能在医疗中的应用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人工智能在医学影像分析中的应用</a:t>
            </a:r>
          </a:p>
        </p:txBody>
      </p:sp>
      <p:sp>
        <p:nvSpPr>
          <p:cNvPr id="3" name="Text Placeholder 2"/>
          <p:cNvSpPr>
            <a:spLocks noGrp="1"/>
          </p:cNvSpPr>
          <p:nvPr>
            <p:ph type="body" idx="1"/>
          </p:nvPr>
        </p:nvSpPr>
        <p:spPr/>
        <p:txBody>
          <a:bodyPr/>
          <a:lstStyle/>
          <a:p>
            <a:r>
              <a:t>医学影像的自动识别与分类</a:t>
            </a:r>
          </a:p>
        </p:txBody>
      </p:sp>
      <p:sp>
        <p:nvSpPr>
          <p:cNvPr id="4" name="Content Placeholder 3"/>
          <p:cNvSpPr>
            <a:spLocks noGrp="1"/>
          </p:cNvSpPr>
          <p:nvPr>
            <p:ph sz="half" idx="2"/>
          </p:nvPr>
        </p:nvSpPr>
        <p:spPr/>
        <p:txBody>
          <a:bodyPr/>
          <a:lstStyle/>
          <a:p>
            <a:r>
              <a:t>1.人工智能能够通过深度学习算法，对医学影像进行自动识别与分类，从而大大提高了诊断的准确性和效率。</a:t>
            </a:r>
          </a:p>
          <a:p>
            <a:r>
              <a:t>2.医学影像是医学诊断和治疗的重要依据，通过自动识别和分类，可以快速、准确地确定病情，为医生提供更加可靠的诊断结果。</a:t>
            </a:r>
          </a:p>
          <a:p>
            <a:r>
              <a:t>3.未来发展趋势是利用人工智能技术实现医学影像的自动化分析，从而提高医学诊断的准确性和效率，为医生提供更加可靠的诊断结果。</a:t>
            </a:r>
          </a:p>
          <a:p/>
        </p:txBody>
      </p:sp>
      <p:sp>
        <p:nvSpPr>
          <p:cNvPr id="5" name="Text Placeholder 4"/>
          <p:cNvSpPr>
            <a:spLocks noGrp="1"/>
          </p:cNvSpPr>
          <p:nvPr>
            <p:ph type="body" idx="3"/>
          </p:nvPr>
        </p:nvSpPr>
        <p:spPr/>
        <p:txBody>
          <a:bodyPr/>
          <a:lstStyle/>
          <a:p>
            <a:r>
              <a:t>医学影像的定量分析和预测</a:t>
            </a:r>
          </a:p>
        </p:txBody>
      </p:sp>
      <p:sp>
        <p:nvSpPr>
          <p:cNvPr id="6" name="Content Placeholder 5"/>
          <p:cNvSpPr>
            <a:spLocks noGrp="1"/>
          </p:cNvSpPr>
          <p:nvPr>
            <p:ph sz="half" idx="4"/>
          </p:nvPr>
        </p:nvSpPr>
        <p:spPr/>
        <p:txBody>
          <a:bodyPr/>
          <a:lstStyle/>
          <a:p>
            <a:r>
              <a:t>1.人工智能可以通过定量分析医学影像，预测病情的发展趋势和治疗效果，从而为医生提供更加准确的治疗方案。</a:t>
            </a:r>
          </a:p>
          <a:p>
            <a:r>
              <a:t>2.定量分析可以准确地测量病变的大小、形状和纹理等特征，从而为医生提供更加详细和准确的信息，帮助他们做出更加准确的诊断和治疗决策。</a:t>
            </a:r>
          </a:p>
          <a:p>
            <a:r>
              <a:t>3.未来发展趋势是通过人工智能技术实现医学影像的定量分析和预测，从而提高治疗效果和患者的生活质量。</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人工智能在医学影像分析中的应用</a:t>
            </a:r>
          </a:p>
        </p:txBody>
      </p:sp>
      <p:sp>
        <p:nvSpPr>
          <p:cNvPr id="3" name="Text Placeholder 2"/>
          <p:cNvSpPr>
            <a:spLocks noGrp="1"/>
          </p:cNvSpPr>
          <p:nvPr>
            <p:ph type="body" idx="1"/>
          </p:nvPr>
        </p:nvSpPr>
        <p:spPr/>
        <p:txBody>
          <a:bodyPr/>
          <a:lstStyle/>
          <a:p>
            <a:r>
              <a:t>医学影像的辅助诊断和支持系统</a:t>
            </a:r>
          </a:p>
        </p:txBody>
      </p:sp>
      <p:sp>
        <p:nvSpPr>
          <p:cNvPr id="4" name="Content Placeholder 3"/>
          <p:cNvSpPr>
            <a:spLocks noGrp="1"/>
          </p:cNvSpPr>
          <p:nvPr>
            <p:ph sz="half" idx="2"/>
          </p:nvPr>
        </p:nvSpPr>
        <p:spPr/>
        <p:txBody>
          <a:bodyPr/>
          <a:lstStyle/>
          <a:p>
            <a:r>
              <a:t>1.人工智能可以通过医学影像辅助诊断和支持系统，为医生提供更加全面和准确的信息，帮助他们做出更加准确的诊断。</a:t>
            </a:r>
          </a:p>
          <a:p>
            <a:r>
              <a:t>2.辅助诊断系统可以通过自动识别和分类，将医学影像中的病变快速、准确地检测出来，从而为医生提供更加可靠的诊断结果。</a:t>
            </a:r>
          </a:p>
          <a:p>
            <a:r>
              <a:t>3.支持系统可以为医生提供更加详细和准确的信息，帮助他们做出更加准确的诊断和治疗决策，从而提高治疗效果和患者的生活质量。</a:t>
            </a:r>
          </a:p>
          <a:p/>
        </p:txBody>
      </p:sp>
      <p:sp>
        <p:nvSpPr>
          <p:cNvPr id="5" name="Text Placeholder 4"/>
          <p:cNvSpPr>
            <a:spLocks noGrp="1"/>
          </p:cNvSpPr>
          <p:nvPr>
            <p:ph type="body" idx="3"/>
          </p:nvPr>
        </p:nvSpPr>
        <p:spPr/>
        <p:txBody>
          <a:bodyPr/>
          <a:lstStyle/>
          <a:p>
            <a:r>
              <a:t>医学影像的安全性和隐私保护</a:t>
            </a:r>
          </a:p>
        </p:txBody>
      </p:sp>
      <p:sp>
        <p:nvSpPr>
          <p:cNvPr id="6" name="Content Placeholder 5"/>
          <p:cNvSpPr>
            <a:spLocks noGrp="1"/>
          </p:cNvSpPr>
          <p:nvPr>
            <p:ph sz="half" idx="4"/>
          </p:nvPr>
        </p:nvSpPr>
        <p:spPr/>
        <p:txBody>
          <a:bodyPr/>
          <a:lstStyle/>
          <a:p>
            <a:r>
              <a:t>1.医学影像涉及患者的隐私和安全，因此在使用人工智能进行医学影像分析时，需要采取有效的安全措施和隐私保护措施。</a:t>
            </a:r>
          </a:p>
          <a:p>
            <a:r>
              <a:t>2.隐私保护措施包括数据加密、访问控制、患者知情同意等方面，以确保患者的个人隐私不被泄露。</a:t>
            </a:r>
          </a:p>
          <a:p>
            <a:r>
              <a:t>3.安全措施包括防范网络攻击、保障数据存储和传输的安全等方面，以确保医学影像的分析和处理过程的安全性和稳定性。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人工智能在医学影像分析中的应用</a:t>
            </a:r>
          </a:p>
        </p:txBody>
      </p:sp>
      <p:sp>
        <p:nvSpPr>
          <p:cNvPr id="3" name="Text Placeholder 2"/>
          <p:cNvSpPr>
            <a:spLocks noGrp="1"/>
          </p:cNvSpPr>
          <p:nvPr>
            <p:ph type="body" idx="1"/>
          </p:nvPr>
        </p:nvSpPr>
        <p:spPr/>
        <p:txBody>
          <a:bodyPr/>
          <a:lstStyle/>
          <a:p>
            <a:r>
              <a:t>人工智能在医学影像中的挑战和问题</a:t>
            </a:r>
          </a:p>
        </p:txBody>
      </p:sp>
      <p:sp>
        <p:nvSpPr>
          <p:cNvPr id="4" name="Content Placeholder 3"/>
          <p:cNvSpPr>
            <a:spLocks noGrp="1"/>
          </p:cNvSpPr>
          <p:nvPr>
            <p:ph sz="half" idx="2"/>
          </p:nvPr>
        </p:nvSpPr>
        <p:spPr/>
        <p:txBody>
          <a:bodyPr/>
          <a:lstStyle/>
          <a:p>
            <a:r>
              <a:t>1.人工智能在医学影像分析中存在一些挑战和问题，如数据质量和标注问题、模型的可解释性和可靠性问题等。</a:t>
            </a:r>
          </a:p>
          <a:p>
            <a:r>
              <a:t>2.数据质量和标注问题是指医学影像的数据采集、标注和共享等方面存在一些困难和挑战，需要采取有效的措施来保证数据的质量和标注的准确性。</a:t>
            </a:r>
          </a:p>
          <a:p>
            <a:r>
              <a:t>3.模型的可解释性和可靠性问题是指人工智能模型的输出结果往往缺乏可解释性，难以被医生接受和信任，因此需要采取有效的措施来提高模型的可解释性和可靠性。</a:t>
            </a:r>
          </a:p>
          <a:p/>
        </p:txBody>
      </p:sp>
      <p:sp>
        <p:nvSpPr>
          <p:cNvPr id="5" name="Text Placeholder 4"/>
          <p:cNvSpPr>
            <a:spLocks noGrp="1"/>
          </p:cNvSpPr>
          <p:nvPr>
            <p:ph type="body" idx="3"/>
          </p:nvPr>
        </p:nvSpPr>
        <p:spPr/>
        <p:txBody>
          <a:bodyPr/>
          <a:lstStyle/>
          <a:p>
            <a:r>
              <a:t>人工智能在医学影像中的未来发展</a:t>
            </a:r>
          </a:p>
        </p:txBody>
      </p:sp>
      <p:sp>
        <p:nvSpPr>
          <p:cNvPr id="6" name="Content Placeholder 5"/>
          <p:cNvSpPr>
            <a:spLocks noGrp="1"/>
          </p:cNvSpPr>
          <p:nvPr>
            <p:ph sz="half" idx="4"/>
          </p:nvPr>
        </p:nvSpPr>
        <p:spPr/>
        <p:txBody>
          <a:bodyPr/>
          <a:lstStyle/>
          <a:p>
            <a:r>
              <a:t>1.人工智能在医学影像中的未来发展将更加注重技术的创新和研发，如深度学习、计算机视觉等领域的发展将为医学影像分析提供更加先进的技术支持。</a:t>
            </a:r>
          </a:p>
          <a:p>
            <a:r>
              <a:t>2.未来发展将更加注重跨学科的合作和创新，如医学、计算机科学、生物医学工程等领域将加强合作，共同推动人工智能在医学影像中的应用和发展。</a:t>
            </a:r>
          </a:p>
          <a:p>
            <a:r>
              <a:t>3.未来发展将更加注重患者的需求和体验，为患者提供更加个性化、精准、高效的治疗方案和服务体验。</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https://d.book118.com/735224032020011104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人工智能在诊断中的应用</vt:lpstr>
      <vt:lpstr> 人工智能在诊断中的应用</vt:lpstr>
      <vt:lpstr> 人工智能在诊断中的应用</vt:lpstr>
      <vt:lpstr> 人工智能在诊断中的应用</vt:lpstr>
      <vt:lpstr> 人工智能在药物研发中的应用</vt:lpstr>
      <vt:lpstr> 人工智能在药物研发中的应用</vt:lpstr>
      <vt:lpstr> 人工智能在药物研发中的应用</vt:lpstr>
      <vt:lpstr> 人工智能在药物研发中的应用</vt:lpstr>
      <vt:lpstr> 人工智能在医学影像分析中的应用</vt:lpstr>
      <vt:lpstr> 人工智能在医学影像分析中的应用</vt:lpstr>
      <vt:lpstr> 人工智能在医学影像分析中的应用</vt:lpstr>
      <vt:lpstr> 人工智能在医学影像分析中的应用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2024-09-13T17:52:18.773</cp:lastPrinted>
  <dcterms:created xsi:type="dcterms:W3CDTF">2024-09-13T09:52:18Z</dcterms:created>
  <dcterms:modified xsi:type="dcterms:W3CDTF">2024-09-13T09:52:20Z</dcterms:modified>
</cp:coreProperties>
</file>