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91920-CE18-4741-9C10-D92B075C2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A6938-3D86-43FA-92D4-AE71AE6CD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39088-409A-42DD-A8C6-F33A43983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687C1-40C3-48C6-B0F5-B9F7A30E9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BC3C5D-6282-402E-BBA9-4C52A7864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07C39F-3EDF-401F-B8AF-C94564182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D145BE-04EC-41E9-B65C-F2CBD1A04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F8FF3-24D4-4D92-B9E5-5835D03F6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C02B6-65DB-4003-974D-51A224D0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60C37-B93B-4E2C-8623-B50129C10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BA6E3-F04A-4169-8B0F-ED19F57CA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24104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《矿井通风动力》PPT课件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矿井通风动力原理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矿井通风设备与设施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矿井通风安全管理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矿井通风系统优化与改造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矿井通风系统概述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矿井通风系统的定义与功能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矿井通风系统是指在矿井内建立一个稳定、有效的风流循环，为井下作业提供新鲜空气并排出有害气体的设施。其主要功能包括提供氧气、稀释有害气体、调节井下温度和湿度等。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125" r="30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矿井通风系统的定义与功能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矿井通风系统的组成与分类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矿井通风系统由进风口、通风机、风流通道和排风口等部分组成。根据风流的动力来源，通风系统可分为自然通风和机械通风两类。自然通风依靠自然气压差形成风流，而机械通风则通过通风机产生风流。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矿井通风系统的组成与分类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矿井通风系统的重要性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通风系统对于保障矿工生命安全和生产顺利进行具有重要意义。首先，良好的通风系统可以提供足够的氧气，避免窒息事故的发生。其次，通风系统可以有效排出有害气体，降低瓦斯爆炸、一氧化碳中毒等事故的风险。此外，适宜的通风还可以调节井下温度和湿度，改善工作环境，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矿井通风系统的重要性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矿井通风动力原理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自然对流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利用冷热空气的密度差异，形成自然流动。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自然风压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由于矿井内外温差和地形差异，形成自然风压。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热压通风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利用矿井内不同高度的温度差异，形成自然通风动力。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自然通风原理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离心式通风机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利用离心力将空气吸入并加速排出，实现矿井通风。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混合式通风机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结合离心式和轴流式的特点，提高通风效率。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轴流式通风机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利用转子产生的压力差，使空气沿轴向流动。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机械通风原理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矿井通风阻力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摩擦阻力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局部阻力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通风机阻力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风流经过巷道断面变化时产生的阻力。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通风机对风流产生的阻力。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由于风流与巷道壁面的摩擦产生的阻力。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风流在分支巷道中分别流动，最后汇合到一起。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并联网络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风流从一个巷道流入下一个巷道，直至排出矿井。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串联网络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由多个并联和串联巷道组成，形成复杂的通风网络结构。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复杂网络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矿井通风网络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矿井通风设备与设施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离心式通风机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利用离心力将气体吸入，通过旋转加速后排出，具有结构简单、运行稳定、效率高、适应性强等特点。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轴流式通风机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利用旋转的叶轮产生负压，使气体吸入并沿轴向排出，具有流量大、效率高、噪音低、能耗低等特点。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混流式通风机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结合离心式和轴流式的特点，在低速时具有离心式的吸入性能，高速时具有轴流式的排出性能，具有高效、低噪音、低能耗等特点。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通风机类型与特点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24484" y="2233484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控制风流方向的构筑物，通常设置在矿井的进风和回风巷道中。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5971773" y="185937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风门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024484" y="3538488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用于将进风和回风分开，以避免风流短路，通常设置在矿井的交叉巷道中。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5971773" y="3164379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风桥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24484" y="4821617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用于阻挡风流进入某些区域，以保持通风动力。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5971773" y="447033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挡风墙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通风构筑物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https://d.book118.com/735224104224011101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2024-09-10T04:12:54.077</cp:lastPrinted>
  <dcterms:created xsi:type="dcterms:W3CDTF">2024-09-09T20:12:54Z</dcterms:created>
  <dcterms:modified xsi:type="dcterms:W3CDTF">2024-09-09T20:12:56Z</dcterms:modified>
</cp:coreProperties>
</file>