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8990B-F2A6-44D4-9BA5-369BBE658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73C57-0321-4CB6-9637-2E5A55276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C09DB-5DC9-49C6-A5FB-9152A7B9B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F6A1C-DD64-4B66-AADC-3D39E121F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8C4F27-CDE2-4E6F-A1EA-9BD9434BE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B8940B-339B-410D-9B34-DA3333387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ADFD21-38E1-4206-9F71-1E355815D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56BDF8-6CC9-432A-B6A3-E95844F88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0C1B73-FCD7-4363-9467-321250341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8D5027-ACE1-4810-B35C-EB14D3A42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734CC1-7F4D-40BA-B555-1B377B646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40042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如何预防秋季疾病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预防秋季疾病的方法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秋季疾病的症状与治疗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秋季疾病预防的注意事项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秋季常见疾病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667" b="14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感冒是一种由病毒引起的呼吸道疾病，秋季是感冒的高发季节。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预防感冒的措施包括保持室内空气流通、加强锻炼、保证充足的睡眠和饮食营养均衡。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避免接触感冒患者，如有感冒症状应及时就医，遵循医生的建议进行治疗。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预防过敏性鼻炎的措施包括避免接触过敏原、保持室内清洁、加强锻炼、保持良好的作息和饮食习惯。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如出现过敏症状应及时就医，遵循医生的建议进行治疗。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过敏性鼻炎是一种由过敏原引起的鼻腔炎症，秋季是过敏性鼻炎的高发季节。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过敏性鼻炎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支气管哮喘是一种慢性呼吸道疾病，秋季是支气管哮喘的高发季节。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预防支气管哮喘的措施包括避免接触过敏原、保持室内空气流通、加强锻炼、保持良好的作息和饮食习惯。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如出现哮喘症状应及时就医，遵循医生的建议进行治疗。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7250" r="7250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支气管哮喘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预防秋季疾病的方法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631" r="1063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使用空气净化器，过滤空气中的细菌、病毒和过敏原，提高室内空气质量。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经常开窗通风，保持室内空气新鲜，减少病菌滋生的机会。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合理饮食，增强免疫力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多吃富含维生素C、E和β-胡萝卜素的食物，如柑橘类水果、草莓、蔬菜和坚果，有助于增强免疫力。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适量摄入优质蛋白质，如鱼、瘦肉、豆类等，为身体提供必要的营养素。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8208" b="8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根据个人情况选择合适的运动方式，如散步、慢跑、瑜伽等，每周进行至少150分钟的中等强度有氧运动。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加强肌肉锻炼，提高身体抵抗力，可以尝试进行力量训练或健身操等运动。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适量运动，增强体质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https://d.book118.com/735240042033011044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2024-09-06T08:41:54.309</cp:lastPrinted>
  <dcterms:created xsi:type="dcterms:W3CDTF">2024-09-06T00:41:54Z</dcterms:created>
  <dcterms:modified xsi:type="dcterms:W3CDTF">2024-09-06T00:41:56Z</dcterms:modified>
</cp:coreProperties>
</file>