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1CE62-A312-466A-B011-4CAF2EDDA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56060F-104B-4F17-98BD-D39F96EDF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FFAEA-9DA5-4E23-8B40-DD2C51707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5F540-998F-48AF-B1FB-13FBD97C4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25D616-736D-41D5-AC2A-F858BF423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173657-6254-4962-9D59-6B8BE0F15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6D3C51-F934-4DA1-9C1B-BFA1ECB28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59A6E9-519C-4B66-871E-31BBA4D74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FAB476-4D19-4FC0-9AB9-0EE305BAE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D0BAF-E5ED-4E8B-AB6B-86E3DDB71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EF8B7-89AD-468F-BA6B-3985A1F2E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41143122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汽车市场调查报告及购车决策影响因素分析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汽车市场概述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汽车市场调查结果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购车决策影响因素分析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购车决策过程与行为分析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全球汽车市场在过去的几年中持续增长，尤其在新兴市场如中国和印度。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随着经济的发展和消费者购买力的提升，预计未来几年汽车市场仍将保持增长趋势。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826" b="1282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全球汽车市场由几家主导品牌如丰田、大众、通用等占据大部分市场份额。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新兴市场中的本土品牌如长城、吉利等逐渐崭露头角，成为市场的重要竞争者。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新兴市场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随着消费者年龄结构的变化，年轻消费者对汽车的需求更加注重个性化、时尚和科技配置。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品质与安全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消费者对汽车品质和安全性能的要求越来越高，成为购车决策的重要因素。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汽车市场调查结果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采用问卷调查和访谈的方式，对不同地区、不同年龄段、不同职业的潜在购车者进行调查。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共收集了1000份有效问卷和50份访谈记录。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样本数量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调查方法与样本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调查结果概述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购车用途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家庭用车和商务用车是消费者购车的两大主要用途。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汽车品牌选择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调查结果显示，消费者在选择汽车品牌时，更倾向于知名品牌，如丰田、本田、宝马等。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购车预算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大多数消费者的购车预算在10万元至20万元之间。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用途对购车决策的影响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品牌认知度对购车决策的影响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价格对购车决策的影响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调查结果分析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调查结果显示，消费者在购车时，会根据不同的用途选择不同的车型，如家庭用车更注重舒适性和空间，而商务用车更注重外观和品牌形象。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调查结果显示，消费者对品牌的认知度越高，越容易做出购车决策。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价格是消费者购车时考虑的重要因素之一，价格的高低直接影响消费者的购车选择。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购车决策影响因素分析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https://d.book118.com/735241143122011102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2024-09-11T06:50:07.414</cp:lastPrinted>
  <dcterms:created xsi:type="dcterms:W3CDTF">2024-09-10T22:50:07Z</dcterms:created>
  <dcterms:modified xsi:type="dcterms:W3CDTF">2024-09-10T22:50:09Z</dcterms:modified>
</cp:coreProperties>
</file>