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82E41-3C4B-466B-B638-C91D567C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F69D7-585F-455B-8B84-D0093651F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07E910-C630-4F2C-9B46-3C17041CF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E6E92-57CC-4E5A-A864-3B9BA1C56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D103B-8574-4556-9B87-A6985168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79C958-096B-40CC-979C-43263A8B2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CB3CEA-F795-444C-91D0-E19DEF334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F5D2D-C698-45FA-81A8-F6BC086D1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707E2-EA88-42F9-B605-FB0D01ACB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C52BE-2C23-47F2-A1AA-D5A7F7DCF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E63C6-28F3-479E-922F-23BFC13B9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43000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智能消防打造更安全的城市环境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智能消防技术及应用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智能消防系统建设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智能消防在城市环境中的应用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智能消防面临的挑战与未来发展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83" b="38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随着全球城市化进程不断加速，城市人口密集、建筑高层化、地下空间利用增多，火灾风险日益加大。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传统消防系统主要依赖人力和物力投入，存在报警不及时、处置效率低下等问题，难以满足现代城市复杂环境下的消防安全需求。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传统消防的局限性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提高灭火救援效率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智能消防系统能够准确定位火灾地点、分析火势蔓延趋势，为灭火救援提供科学决策支持，提高灭火救援效率。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提升火灾防控能力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通过运用物联网、大数据、人工智能等先进技术，智能消防系统能够实现对火灾风险的实时监测、预警和快速响应，有效提升火灾防控能力。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推动消防产业升级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智能消防的发展将推动消防产业向智能化、高端化转型升级，促进消防行业与其他相关领域的融合发展。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智能消防的意义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智能消防技术及应用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物联网技术在消防中的应用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远程监控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通过物联网技术，消防部门可以远程监控建筑物内的消防设施，如烟雾探测器、灭火器等，确保其正常运行。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实时报警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当火灾发生时，物联网设备可以立即向消防部门发送报警信息，缩短响应时间，提高救援效率。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物联网技术可以收集大量关于火灾的数据，包括起火原因、火势蔓延速度等，为消防研究和决策提供支持。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通过分析历史火灾数据和城市地理信息，大数据可以帮助消防部门预测火灾高风险区域和时段，提前采取预防措施。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预测火灾风险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大数据可以分析消防资源的分布和需求，帮助消防部门合理调配人力、物力和财力，提高资源利用效率。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大数据可以为消防部门提供全面的数据支持，帮助决策者制定科学合理的消防政策和救援方案。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辅助决策制定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大数据在消防中的作用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人工智能可以通过图像识别技术，快速准确地识别火灾现场的情况，为消防员提供实时、准确的信息支持。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人工智能可以通过语音识别技术接收消防员的语音指令，并通过语音合成技术将指令传达给其他消防员或相关部门，提高沟通效率。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语音识别与合成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在火灾现场，人工智能可以利用自主导航和定位技术，帮助消防员快速找到火源和受困人员，提高救援效率。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自主导航与定位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人工智能在消防中的实践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智能消防系统建设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包括火灾监测与报警、应急指挥与调度、智能分析与决策等功能模块，满足消防工作的全面需求。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交互界面设计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提供直观、易用的交互界面，方便用户实时了解火灾情况、进行应急指挥和调度等操作。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整体架构设计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采用分层架构，包括感知层、网络层、数据层、应用层，实现数据采集、传输、处理和应用的全流程管理。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系统架构与功能设计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83" r="18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应用人工智能技术实现火灾的智能识别和预警，提高火灾防控的准确性和时效性。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利用物联网技术实现消防设备的实时监测和数据采集，提高火灾防控的智能化水平。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运用大数据分析技术对海量消防数据进行分析和挖掘，发现潜在的安全隐患和规律，为火灾防控提供科学依据。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关键技术与实现方法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https://d.book118.com/735243000230011102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2024-09-11T15:09:48.622</cp:lastPrinted>
  <dcterms:created xsi:type="dcterms:W3CDTF">2024-09-11T07:09:48Z</dcterms:created>
  <dcterms:modified xsi:type="dcterms:W3CDTF">2024-09-11T07:09:50Z</dcterms:modified>
</cp:coreProperties>
</file>