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4BC4DA-A79E-4124-BC73-21B5C1116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B8026-9013-4AEB-87EE-5F3EE0EB5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68BB2F-4FED-4841-9072-F0C28AECF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B0C3FF-0C82-49BB-A5CC-A1A956B3C1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5F3A86-4682-4319-8738-1F3D42D4E4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CC3740-4DEA-4926-8C50-8318DDD675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46B4AD-D87F-4EE1-85EA-431A456A70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ED173B-6365-48D1-94C5-E0AAE9343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71D5FD-BE05-4DEA-B697-3DF570CDD6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35121-05FA-4688-8817-C90400162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4BCFC-B264-415E-B1F7-BD90DCE63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24320124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新生儿低钙血症护理查房ppt课件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新生儿低钙血症概述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新生儿低钙血症护理常规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新生儿低钙血症的预防与控制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新生儿低钙血症护理案例分享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新生儿低钙血症护理研究进展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新生儿低钙血症概述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新生儿低钙血症是指血清钙离子浓度低于正常范围，导致神经肌肉兴奋性增高，出现惊厥、手足搐搦等症状的疾病。</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根据病因可分为早期低钙血症和晚期低钙血症，前者发生在出生后24小时内，后者发生在出生后2-7天。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新生儿低钙血症的病因包括母孕期低钙、母孕期糖尿病、新生儿窒息、早产等。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新生儿低钙血症的发病机制与钙离子在胎儿和新生儿体内的代谢有关，包括甲状旁腺功能不全、维生素D缺乏等。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新生儿低钙血症的临床表现包括惊厥、手足搐搦、喉痉挛等症状，严重时可出现呼吸暂停、窒息等。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血清钙离子浓度低于2.2mmol/L可诊断为新生儿低钙血症，同时需要排除其他原因引起的惊厥和手足搐搦。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新生儿低钙血症护理常规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保持适宜的室内温度和湿度，确保新生儿舒适的环境。</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定期更换尿布，保持皮肤清洁干燥，预防尿布疹等皮肤问题。</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定期洗澡，清洁身体，促进血液循环和新陈代谢。</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注意观察新生儿的体温、呼吸、心率等生命体征，如有异常及时处理。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日常护理要点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032" b="1203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母乳喂养</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配方奶喂养</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辅食添加</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提倡母乳喂养，母乳含有丰富的钙质和营养素，有助于满足新生儿的需求。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对于无法母乳喂养的情况，选择钙质含量适当的配方奶，并按照说明书正确配制。</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在医生或专业人士的指导下，适时添加富含钙质的辅食，如豆腐、蛋黄等。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饮食与营养建议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199" b="18199"/>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遵循医生的建议，按时给新生儿服用钙剂和维生素D，确保钙质的吸收和利用。</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注意观察新生儿服用药物后的反应，如出现异常症状应及时就医。</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避免与其他药物同时使用，以免产生药物相互作用和不良反应。</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新生儿低钙血症的预防与控制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https://d.book118.com/735243201242011034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2024-08-30T10:44:55.613</cp:lastPrinted>
  <dcterms:created xsi:type="dcterms:W3CDTF">2024-08-30T02:44:55Z</dcterms:created>
  <dcterms:modified xsi:type="dcterms:W3CDTF">2024-08-30T02:44:57Z</dcterms:modified>
</cp:coreProperties>
</file>