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946379-A9F1-44E1-971B-A582CCAC9D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52DE-610A-4079-A986-77CD0740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FFA1C-C253-4703-81E7-3D64BE1F77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0358A4-8EE7-43A7-BBD8-D5D2832D9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61F96A-8F70-43BE-A547-D175C64A8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510FA6-0A50-4420-BFBD-767FCDD8B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5290AA-59CC-4193-8604-B77D62C9C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1EBBA-EEA6-4C6B-80BC-6FB58B1B13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A9FFD8-532B-4104-8487-016157977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EFDFFA-1DC0-4F5A-8AD8-9970EA100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9057FB-5C0D-45E8-93D4-16BCF3F869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243230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放射防护装备的选择与使用技巧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放射防护装备的选择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放射防护装备的使用技巧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常见放射防护装备介绍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放射防护装备的维护与保养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放射防护意识培养与实践操作培训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0" r="1072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63" r="322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放射线对人体具有危害，长时间或过量接触可能导致细胞损伤、基因突变甚至癌症等严重后果。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放射线危害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放射防护的基本原则是时间、距离和屏蔽。即尽量减少接触时间，增加与放射源的距离，以及使用屏蔽材料降低放射线强度。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放射线危害及防护原则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放射防护装备的主要作用是保护人体免受放射线的伤害，降低放射线对人体的影响。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根据用途和防护部位的不同，放射防护装备可分为头部防护、躯干防护、四肢防护等。此外，还有专门用于保护眼睛、皮肤等特殊部位的装备。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放射防护装备的作用与分类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各国都制定了相应的法规和标准来规范放射防护装备的生产、销售和使用。例如，国际原子能机构（IAEA）发布的《国际电离辐射防护和辐射源安全基本安全标准》等。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为了确保放射防护装备的质量和性能，各国还制定了相应的检测和认证标准。例如，美国国家标准协会（ANSI）发布的关于放射防护装备的标准等。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放射防护装备的选择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应选择医用级的铅防护服，如铅围裙、铅围脖、铅帽等，确保在接触X射线、γ射线等放射性物质时能有效防护。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医疗放射工作人员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在工业无损检测、核工业等领域，工作人员需选择工业级的放射防护装备，如铅橡胶防护服、铅玻璃眼镜等。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工业放射工作人员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500" r="16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进行实验或研究时，应根据具体放射性物质的种类和能量，选择相应的防护装备，如铅屏风、铅砖等。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科研实验人员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根据工作性质选择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1348" b="41348"/>
          <a:stretch>
            <a:fillRect/>
          </a:stretch>
        </p:blipFill>
        <p:spPr>
          <a:xfrm>
            <a:off x="981837" y="3694465"/>
            <a:ext cx="3394942" cy="2143863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根据放射线类型选择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X射线与γ射线防护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针对这两种高能射线，应选择高原子序数的材料制成的防护装备，如铅、钨等。铅围裙、铅帽等是常见的选择。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β射线防护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对于β射线，由于其穿透能力相对较弱，可以选择有机材料或轻质金属进行防护，如铝制防护服。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中子防护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中子防护需要特殊的材料，如含硼或含锂的材料。中子防护服通常较重，需根据工作需求进行选择。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选择放射防护装备时，应确保装备与个人体型相匹配。过大或过小的防护服都可能影响防护效果及穿着舒适度。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体型匹配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不同材质的放射防护装备在重量、柔软度、透气性等方面存在差异。应根据个人需求和工作环境选择适合的材质，以确保穿着舒适且不影响工作。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材质选择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选择具有便捷穿戴和调节功能的放射防护装备，如带有魔术贴或拉链的款式，以及可调节的松紧带等，方便不同体型的人员使用。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便捷性与可调性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根据个人体型及舒适度选择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放射防护装备的使用技巧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注意穿戴顺序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在穿戴防护装备时，应遵循一定的顺序，如先穿防护服，再戴防护帽和防护眼镜等。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选择合适尺码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根据个人体型选择合适的尺码，确保防护装备能够紧密贴合身体，减少放射性物质进入体内的可能性。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调整松紧度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防护服等装备应调整到合适的松紧度，既要保证舒适性，又要确保防护效果。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正确佩戴与调整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定期对放射防护装备进行检查，确保其完好无损，没有破损或老化现象。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及时更换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注意保养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一旦发现防护装备有破损或老化现象，应立即更换新的装备，以保证防护效果。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在日常使用中，应注意对放射防护装备的保养，如定期清洗、晾晒等，以延长其使用寿命。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注意检查与更换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675" b="1667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在使用放射防护装备时，应配合使用其他防护用品，如防护手套、防护鞋等，以提供全面的防护。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配合使用其他防护用品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在使用放射防护装备时，应注意周围环境的安全性，避免在存在放射性物质污染的环境中长期停留。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了解并掌握放射性物质泄漏等紧急情况下的应急处理措施，以便在必要时迅速采取正确的行动。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掌握应急处理措施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与其他防护措施配合使用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https://d.book118.com/735243230300011044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2024-09-07T07:12:18.223</cp:lastPrinted>
  <dcterms:created xsi:type="dcterms:W3CDTF">2024-09-06T23:12:18Z</dcterms:created>
  <dcterms:modified xsi:type="dcterms:W3CDTF">2024-09-06T23:12:20Z</dcterms:modified>
</cp:coreProperties>
</file>