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80A7CF-CAD9-4A6A-B154-9C0BA67C7E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C30531-4B49-48DD-BCC4-28D7286587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096E43-5E9C-4172-AEDF-5DF278C92C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8D8F9D-4FA6-40C3-9943-3AAECFD197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B16EE7A-85AE-4AE7-AD6F-7434EE79DA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48B20F1-BAAD-4DD3-851A-3C3989A73D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1A698DB-A55E-4274-935B-50A1F0BAEF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56BBAC-BDE6-4B0C-82EA-961ADBF78A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E13778-2FC7-447E-BB58-53FBFC344C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3F3EEC-B4FA-4916-BDBE-EEB7AABD26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52A39D-C2E3-4DD2-A1D4-55DDF60CDA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35243324200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71050" y="2172960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售后管理中的关键绩效指</a:t>
            </a:r>
          </a:p>
        </p:txBody>
      </p:sp>
      <p:sp>
        <p:nvSpPr>
          <p:cNvPr id="3" name="AutoShape 3"/>
          <p:cNvSpPr/>
          <p:nvPr/>
        </p:nvSpPr>
        <p:spPr>
          <a:xfrm>
            <a:off x="3372951" y="4479967"/>
            <a:ext cx="2056587" cy="434059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887803" y="4487418"/>
            <a:ext cx="207714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2024-01-29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52425" y="345394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9364826" y="32926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524375" y="1555068"/>
            <a:ext cx="326227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425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 WORK SUMMARY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6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售后管理概述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关键绩效指标（KPI）体系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客户满意度指标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服务质量指标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成本控制与效率提升指标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员工绩效与激励机制指标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AutoShape 6"/>
          <p:cNvSpPr/>
          <p:nvPr/>
        </p:nvSpPr>
        <p:spPr>
          <a:xfrm>
            <a:off x="6340996" y="373969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售后管理概述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售后管理的定义与重要性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售后管理是指在产品销售后，为确保客户满意度和忠诚度，提供一系列服务和管理活动的总称。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优质的售后服务能够提升品牌形象，增强客户信任，促进再次购买和口碑传播。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提高客户满意度和忠诚度，降低客户投诉率，优化售后服务流程，提升服务效率和质量。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客户至上，快速响应，专业解决，持续改进。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原则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售后管理的目标与原则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数据分析与改进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对售后服务数据进行分析，发现问题和改进点，持续优化售后服务流程和质量。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跟进与回访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对处理结果进行跟进，确保问题得到妥善解决，并进行客户满意度回访。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解决方案制定与执行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根据问题性质和紧急程度，制定相应的解决方案并执行。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受理客户反馈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通过电话、邮件、在线客服等渠道接收客户反馈，记录详细信息。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问题分类与评估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对客户反馈的问题进行分类和评估，确定问题的性质和紧急程度。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售后管理的关键流程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关键绩效指标（KPI）体系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6263" r="2626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KPI的定义与分类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KPI可根据不同的维度进行分类，如财务类、客户类、内部运营类、学习与成长类等。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KPI（Key Performance Indicators）即关键绩效指标，是衡量员工绩效表现的基础。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6542" r="1654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通过设定合理的KPI，可以激励售后服务团队提高工作效率，提升客户满意度。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售后管理中，KPI主要用于衡量售后服务团队的工作效率和服务质量。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常见的售后KPI包括客户满意度、投诉处理时长、一次解决率等。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KPI在售后管理中的应用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637353" y="2404706"/>
            <a:ext cx="670328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271485" y="1863863"/>
            <a:ext cx="3274807" cy="327480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218543" y="2058700"/>
            <a:ext cx="692012" cy="692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543" y="2152294"/>
            <a:ext cx="692012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5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3642991" y="2058700"/>
            <a:ext cx="692012" cy="692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3652135" y="2152294"/>
            <a:ext cx="673724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5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AutoShape 8"/>
          <p:cNvSpPr/>
          <p:nvPr/>
        </p:nvSpPr>
        <p:spPr>
          <a:xfrm>
            <a:off x="5990360" y="2058700"/>
            <a:ext cx="692012" cy="692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990360" y="2105497"/>
            <a:ext cx="692012" cy="598419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10" name="Connector 10"/>
          <p:cNvCxnSpPr/>
          <p:nvPr/>
        </p:nvCxnSpPr>
        <p:spPr>
          <a:xfrm flipH="1">
            <a:off x="2732226" y="2404706"/>
            <a:ext cx="0" cy="2857056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518866" y="3421503"/>
            <a:ext cx="2091366" cy="13971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设定KPI时，需要明确目标、量化指标、设定权重等，确保KPI的合理性和可操作性。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875468" y="3421503"/>
            <a:ext cx="2091366" cy="13971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KPI并非一成不变，需要根据市场环境、企业战略等因素进行适时调整。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290683" y="3421503"/>
            <a:ext cx="2091366" cy="13971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调整KPI时，需要充分沟通、明确调整原因和目的，确保员工理解和接受。</a:t>
            </a:r>
          </a:p>
        </p:txBody>
      </p: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16224" r="16224"/>
          <a:stretch>
            <a:fillRect/>
          </a:stretch>
        </p:blipFill>
        <p:spPr>
          <a:xfrm>
            <a:off x="8376853" y="1993076"/>
            <a:ext cx="3064070" cy="3016380"/>
          </a:xfrm>
          <a:prstGeom prst="ellipse">
            <a:avLst/>
          </a:prstGeom>
        </p:spPr>
      </p:pic>
      <p:cxnSp>
        <p:nvCxnSpPr>
          <p:cNvPr id="15" name="Connector 15"/>
          <p:cNvCxnSpPr/>
          <p:nvPr/>
        </p:nvCxnSpPr>
        <p:spPr>
          <a:xfrm flipH="1">
            <a:off x="5100616" y="2404706"/>
            <a:ext cx="0" cy="2857056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KPI的设定与调整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客户满意度指标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0091" r="2009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通过问卷调查、电话访谈、在线评价等多种方式收集客户反馈。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确定调查目标、设计调查问卷、选择调查样本、实施调查、数据整理与分析。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客户满意度调查方法与流程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调查流程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调查方法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运用统计分析方法，对收集到的客户满意度数据进行整理、分类、汇总。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数据解读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通过数据可视化手段，将客户满意度数据以图表形式展现，便于直观了解客户满意度的整体情况和变化趋势。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客户满意度数据分析与解读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163" r="17163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简化服务流程，提高服务效率，减少客户等待时间。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优化售后服务流程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提高售后服务人员的专业素养和服务意识，确保服务质量。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加强售后服务团队建设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针对客户需求，定期推出优惠政策和活动，提高客户黏性。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定期推出优惠政策和活动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鼓励客户提供反馈意见，及时响应并处理客户投诉和建议，持续改进服务质量。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建立完善的客户反馈机制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提高客户满意度的策略与措施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服务质量指标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https://d.book118.com/735243324200011110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2024-09-15T18:53:21.129</cp:lastPrinted>
  <dcterms:created xsi:type="dcterms:W3CDTF">2024-09-15T10:53:21Z</dcterms:created>
  <dcterms:modified xsi:type="dcterms:W3CDTF">2024-09-15T10:53:23Z</dcterms:modified>
</cp:coreProperties>
</file>