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FAD9F-9BB8-43E5-B137-AF30B7C15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3546E-BE5E-4B94-93E9-365833842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26C13-B019-467B-893B-E3DDD1B35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06121-A108-4EA2-8281-3E7B6C0C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929415-0900-4640-A3FD-686B4A322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8A8A9-8BBD-4D9E-A88C-3EE13334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9F5B1-7FD4-4E4A-B5DE-C163A0672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2BB3C-D70C-49C4-9983-D288B077F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1C5D5-4A81-4736-A173-CF1184380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65A6E-7E85-48FC-BE03-DCFACDF1A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56DC5-6C15-482B-A374-069794ABD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44013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新品牌营销策略分析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新品牌市场定位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新品牌营销策略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新品牌传播策略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新品牌竞争策略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新品牌风险控制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新品牌未来展望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新品牌市场定位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目标消费者年龄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明确品牌的目标消费者年龄段，以便针对不同年龄段的需求和特点制定营销策略。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目标消费者性别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针对不同性别的消费者制定不同的营销策略，以满足其独特的需求和偏好。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目标消费者收入和职业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了解目标消费者的收入水平和职业特征，以便为目标消费者提供更符合其需求的产品或服务。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目标消费者定位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通过产品差异化来区分品牌与竞争对手的产品，以满足目标消费者的特定需求。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确保产品的高品质，以满足目标消费者的期望和需求。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不断进行产品创新，以满足市场变化和消费者需求的变化。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通过各种传播渠道将品牌形象传达给目标消费者，以提高品牌的知名度和美誉度。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品牌个性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塑造独特的品牌个性，以吸引目标消费者并与其他品牌区分开来。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传达品牌的核心价值观，以增强消费者对品牌的认同感和忠诚度。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新品牌营销策略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208" b="42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明确产品的目标市场和消费者群体，根据消费者需求和偏好进行产品设计和功能优化。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通过创新或特色打造产品差异化，以区别于竞争对手，提高消费者对品牌的认知度和忠诚度。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确保产品品质稳定可靠，建立消费者对品牌的信任感。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根据市场反馈和消费者需求，持续优化产品设计和功能，提升用户体验。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根据产品成本和预期利润制定价格，确保价格竞争力。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根据市场竞争对手的价格水平制定价格，以保持竞争优势。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根据消费者对产品价值的认知制定价格，提供物有所值的体验。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运用消费者心理，采用特殊数字或定价策略，提高购买意愿。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利用电商平台、自建官方网站等线上渠道，拓展销售渠道，提高品牌知名度。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合作伙伴关系建设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通过实体店铺、分销商等线下渠道，覆盖更多目标消费者，提升品牌影响力。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结合线上和线下渠道的优势，进行线上线下的整合营销，提高销售效率。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与相关行业的合作伙伴建立合作关系，实现资源共享和互利共赢。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通过各种广告媒体进行品牌宣传和产品推广，提高品牌知名度和曝光率。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举办促销活动如折扣、赠品等，吸引消费者购买，提升销售业绩。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组织公关活动如赞助、公益等，提高品牌形象和社会责任感。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通过消费者口碑和推荐，扩大品牌影响力，提高购买转化率。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新品牌传播策略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通过在电视媒体上投放广告，覆盖广泛的受众群体，提高品牌知名度。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平面广告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在报纸、杂志等平面媒体上投放广告，传递品牌形象和产品信息。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利用搜索引擎、社交媒体等网络平台投放广告，精准定位目标受众。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广告传播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建立和维护与各类媒体的良好关系，通过媒体报道传递品牌价值和活动信息。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通过组织各类活动或节日庆典等形式吸引公众关注，提升品牌影响力。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建立危机应对机制，及时处理品牌危机事件，维护品牌形象。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公关传播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https://d.book118.com/735244013201011043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2024-09-05T08:48:10.662</cp:lastPrinted>
  <dcterms:created xsi:type="dcterms:W3CDTF">2024-09-05T00:48:10Z</dcterms:created>
  <dcterms:modified xsi:type="dcterms:W3CDTF">2024-09-05T00:48:12Z</dcterms:modified>
</cp:coreProperties>
</file>