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22DFD-2E1F-4F3E-8D31-DDBC5EF00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49FD4-BEBE-4A70-BF7A-0AD575213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17A91-02F3-4EA6-8AAD-0D5B206CE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15E48-97A0-4DCC-B44A-5A4DD4274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EC3704-598C-47BC-9E61-0B5172318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71A505-EA1B-4B05-8A73-201A8AB95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50D173-3C29-4FEF-908E-C6F9511A6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3BFFF-8C0E-4AF7-897B-0528D5656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84F839-6FCD-43D7-A350-6ED3B22A4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4BAB7-F440-4419-82BB-174DCCA9B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5AA76-D6BB-4C9D-A143-E261FA44B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244322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语文文言文重点虚词整理\n## 1.文言文虚词的基本概念与分类\n### 1.1虚词的定义及其在文言文中的作用\n### 1.2虚词的分类及其特点\n### 1.3文言文虚词与现代汉语虚词的对比\n## 2.常用文言文虚词及其用法\n### 2.1之、其、而、以等常见虚词的用法\n### 2.2为、乃、则、与等常用虚词的用法\n### 2.3因、虽、若、夫等常用虚词的用法\n## 3.文言文虚词的搭配与固定短语\n### 3.1文言文虚词与实词的搭配规律\n### 3.2文言文中的常见虚词固定短语\n### 3.3文言文虚词搭配的灵活性及其修辞效果\n## 4.文言文虚词的翻译技巧与方法\n### 4.1文言文虚词翻译的基本原则与方法\n### 4.2文言文虚词翻译中的语境考虑\n### 4.3文言文虚词翻译中的文化差异及其处理\n## 5.文言文虚词的学习策略与技巧\n### 5.1文言文虚词的学习方法与技巧\n### 5.2通过阅读提高文言文虚词的理解能力\n### 5.3通过练习巩固文言文虚词的运用能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000"/>
              <a:t>高中语文文言文重点虚词整理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文言文虚词的基本概念与分类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虚词是指汉语中一类没有实际意义、不能单独成句的词汇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它们在句子中起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语法功能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修辞效果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的作用</a:t>
                </a:r>
                <a:endParaRPr/>
              </a:p>
            </p:txBody>
          </p:sp>
          <p:sp>
            <p:nvSpPr>
              <p:cNvPr id="17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虚词的定义</a:t>
                </a:r>
                <a:endParaRPr/>
              </a:p>
            </p:txBody>
          </p:sp>
          <p:sp>
            <p:nvSpPr>
              <p:cNvPr id="17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连接词：连接词是用于连接词、短语或句子的词汇，如“和”、“但”、“因为”等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助词：助词是用于辅助实词的词汇，如“的”、“地”、“得”等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介词：介词是用于引导名词、代词或短语作句子成分的词汇，如“在”、“上”、“下”等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连词：连词是用于连接词、短语或句子的词汇，如“和”、“但”、“因为”等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语气词：语气词是用于表示语气或情感的词汇，如“吗”、“呢”、“啊”等</a:t>
                </a:r>
                <a:endParaRPr/>
              </a:p>
            </p:txBody>
          </p:sp>
          <p:sp>
            <p:nvSpPr>
              <p:cNvPr id="17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虚词在文言文中的作用</a:t>
                </a:r>
                <a:endParaRPr/>
              </a:p>
            </p:txBody>
          </p:sp>
          <p:sp>
            <p:nvSpPr>
              <p:cNvPr id="17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虚词的定义及其在文言文中的作用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虚词的分类及其特点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虚词的分类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根据语法功能分类：连接词、助词、介词、连词、语气词等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根据词性分类：代词、副词、介词、连词、助词等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虚词的特点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没有实际意义，不能单独成句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在句子中起语法功能和修辞效果的作用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形式多样，用法灵活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相同点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虚词的定义和功能基本相同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部分虚词在现代汉语和文言文中都有对应的形式和用法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不同点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现代汉语虚词的数量和用法更加丰富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文言文虚词的用法更加严谨，受到古代汉语语法规则的限制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现代汉语虚词在口语和书面语中的使用有所区别，而文言文虚词主要应用于书面语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文言文虚词与现代汉语虚词的对比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常用文言文虚词及其用法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代词：用于代替前面的名词、代词或短语，如“置之度外”、“以此”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助词：用于表示结构关系，如“之乎者也”、“其中之一”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代词：用于代替前面的名词、代词或短语，如“其余”、“其中”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助词：用于表示强调，如“其实”、“其余”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连词：用于连接词、短语或句子，表示并列、递进、转折等关系，如“小而美”、“然而”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助词：用于表示语气，如“而已”、“而后”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介词：用于引导名词、代词或短语作句子成分，表示时间、地点、原因等关系，如“以礼相待”、“以此为例”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连词：用于连接词、短语或句子，表示目的、结果等关系，如“以便”、“以此”</a:t>
            </a:r>
            <a:endParaRPr/>
          </a:p>
        </p:txBody>
      </p: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之、其、而、以等常见虚词的用法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为、乃、则、与等常用虚词的用法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介词：用于引导名词、代词或短语作句子成分，表示目的、原因等关系，如“为人民服务”、“为了”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助词：用于表示强调，如“为何”、“为何”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连词：用于连接词、短语或句子，表示递进、转折等关系，如“乃至”、“乃尔”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副词：用于表示强调，如“乃敢”、“乃可”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30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连词：用于连接词、短语或句子，表示并列、递进、选择等关系，如“则已”、“否则”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助词：用于表示强调，如“则何”、“则乎”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连词：用于连接词、短语或句子，表示并列、递进、选择等关系，如“与之”、“与其”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助词：用于表示强调，如“与之”、“与其”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因、虽、若、夫等常用虚词的用法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43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介词：用于引导名词、代词或短语作句子成分，表示原因、目的等关系，如“因势利导”、“因果关系”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连词：用于连接词、短语或句子，表示因果、转折等关系，如“因此”、“因故”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连词：用于连接词、短语或句子，表示让步、转折等关系，如“虽然”、“虽则”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副词：用于表示强调，如“虽小”、“虽远”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代词：用于代替前面的名词、代词或短语，如“若夫”、“若是”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连词：用于连接词、短语或句子，表示假设、条件等关系，如“若果”、“若能”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助词：用于表示强调，如“夫然”、“夫唯”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代词：用于代替前面的名词、代词或短语，如“夫子”、“丈夫”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文言文虚词的搭配与固定短语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语法搭配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虚词要根据语法规则与实词搭配，形成完整的句子结构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不同虚词与不同实词搭配，表达不同的语法关系和修辞效果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语义搭配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虚词要与实词在语义上相互配合，使句子意义完整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虚词要表达一定的逻辑关系和语气，实词要提供具体的信息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文言文虚词与实词的搭配规律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https://d.book118.com/735244322311011111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高中语文文言文重点虚词整理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2024-09-17T18:20:13.573</cp:lastPrinted>
  <dcterms:created xsi:type="dcterms:W3CDTF">2024-09-17T10:20:13Z</dcterms:created>
  <dcterms:modified xsi:type="dcterms:W3CDTF">2024-09-17T10:20:15Z</dcterms:modified>
</cp:coreProperties>
</file>