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14489-D09A-4848-A34E-698BA8E02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1F7AD-8457-40F8-A6A7-638CC142C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F3822-AECF-4D96-A5CA-ABBDAE3EE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27913-1D93-4471-9E0B-A489FD49C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E0E9ED-A389-4096-8685-CCE7FCDF2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70C4A0-CEC2-412B-8226-F06A471A2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3EFA9C-878D-4EEE-8C62-68A900A37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8E1B9-9E5E-42D9-9591-C88C11E22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8D3451-78D3-4EFE-9AF9-02550F1A1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8B3CD-7494-4A66-B88C-E81590292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37BD3-6416-4B79-8069-7EFC69965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300024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椎动脉支架护理PPT\n## 1.椎动脉支架概述及其重要性\n### 1.1椎动脉支架的定义与作用\n### 1.2椎动脉支架的分类与特点\n### 1.3椎动脉支架在临床治疗中的应用\n## 2.椎动脉支架植入手术过程\n### 2.1手术前的准备与评估\n### 2.2手术中的操作步骤与注意事项\n### 2.3手术后的观察与处理\n## 3.椎动脉支架术后护理要点\n### 3.1术后生命体征的监测与护理\n### 3.2抗血小板聚集药物的使用与观察\n### 3.3并发症的预防与护理\n## 4.椎动脉支架患者的健康教育\n### 4.1疾病知识的普及与教育\n### 4.2生活方式的调整与指导\n### 4.3定期随访的重要性与注意事项\n## 5.椎动脉支架护理中的团队协作\n### 5.1护理团队的分工与协作\n### 5.2医生、护士、患者之间的沟通与协调\n### 5.3护理质量监控与持续改进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椎动脉支架护理PPT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椎动脉支架概述及其重要性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椎动脉支架是一种用于治疗椎动脉狭窄的医疗器械</a:t>
                </a:r>
                <a:endParaRPr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椎动脉狭窄可能导致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支架植入术可以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扩张狭窄部位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，恢复血流，减轻症状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椎动脉支架的作用</a:t>
                </a:r>
                <a:endParaRPr/>
              </a:p>
            </p:txBody>
          </p:sp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改善血流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，缓解脑缺血症状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预防中风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，降低死亡率和残疾率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，减少药物治疗的需求</a:t>
                </a:r>
                <a:endParaRPr/>
              </a:p>
            </p:txBody>
          </p:sp>
          <p:sp>
            <p:nvSpPr>
              <p:cNvPr id="1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椎动脉支架的定义与作用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椎动脉支架的分类与特点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椎动脉支架的分类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药物涂层支架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：表面涂有药物，可减少再狭窄风险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生物可吸收支架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：可随时间被人体吸收，减少长期并发症风险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金属支架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：常用的支架类型，具有良好的支撑作用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椎动脉支架的特点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径向强度高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，能承受血管内的压力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柔韧性好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，能适应血管的弯曲和扭曲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生物相容性好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，减少血栓形成和炎症反应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椎动脉支架在临床治疗中的应用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椎动脉支架的适应症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椎动脉狭窄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，导致脑缺血症状的患者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椎动脉夹层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，需要修复的患者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椎动脉创伤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，需要进行修复的患者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椎动脉支架的临床效果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手术成功率高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，并发症发生率低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症状缓解明显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，生活质量得到提高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长期预后良好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，降低中风和死亡风险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椎动脉支架植入手术过程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手术前的准备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，评估患者的身体状况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做好皮肤准备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，避免术中恶心、呕吐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手术前的评估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评估椎动脉狭窄程度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，确定手术适应症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评估患者的心血管状况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，确保手术安全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评估患者的凝血功能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，减少出血风险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手术前的准备与评估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手术中的操作步骤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，确保患者在无痛状态下手术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，建立手术通道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插管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，将导管插入椎动脉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放置支架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，通过导管将支架植入狭窄部位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释放支架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，恢复血管通畅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手术中的注意事项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严格无菌操作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轻柔操作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，避免损伤血管和支架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密切观察病情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，及时处理并发症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手术中的操作步骤与注意事项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手术后的观察与处理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手术后的观察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观察生命体征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，确保患者稳定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观察伤口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观察肢体活动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，预防血栓形成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手术后的处理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，抗血小板聚集，预防血栓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，维持水电解质平衡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，及时处理并发症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椎动脉支架术后护理要点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术后生命体征的监测与护理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生命体征的监测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，维持正常范围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，维持稳定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，保持正常呼吸节律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定期测量生命体征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，及时发现异常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保持呼吸道通畅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调整输液速度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，维持水电解质平衡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https://d.book118.com/735300024321011111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椎动脉支架护理PPT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2024-09-17T21:06:42.266</cp:lastPrinted>
  <dcterms:created xsi:type="dcterms:W3CDTF">2024-09-17T13:06:42Z</dcterms:created>
  <dcterms:modified xsi:type="dcterms:W3CDTF">2024-09-17T13:06:44Z</dcterms:modified>
</cp:coreProperties>
</file>