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75E7A-ED51-41DE-9AF7-28A313DE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F047-D960-420A-8710-CC12FC64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3D890-2845-4097-B5FF-FC1B187D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68310-53A6-46D5-BB47-354B694AA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66365-7DBC-40C5-A867-DEB053D92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441A0-8E56-41B0-B2D5-2BC83B20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C5502-3D44-4926-97FB-9845ADC39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DBDE0-94D1-48AA-98E1-B6069775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76468-270D-4120-B14C-0757CAF5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8A0DB-416C-4853-BE6E-E37137EF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3126D-E387-44A9-B3E8-DD98B7C4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0031133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非标自动化设备开发流程课件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非标自动化设备概述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非标自动化设备开发流程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非标自动化设备开发关键技术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非标自动化设备开发案例分析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非标自动化设备开发团队建设与管理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非标自动化设备概述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非标自动化设备是指根据具体需求定制的自动化设备，不同于标准化的工业自动化设备。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非标自动化设备具有定制化、功能多样化、设计灵活等特点，能够满足特定生产工艺和流程的需求。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非标自动化设备广泛应用于汽车制造、电子制造、食品加工、医药制造等制造业领域，以及物流、包装、检测等非制造业领域。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非标自动化设备能够提高生产效率、降低人工成本、提升产品质量和一致性，有助于企业实现生产过程的智能化和柔性化。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随着技术的不断进步和应用需求的不断提高，非标自动化设备正朝着高精度、高速度、智能化、集成化等方向发展。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非标自动化设备开发过程中需要解决设备稳定性、可靠性、安全性等方面的问题，同时需要不断适应市场需求变化和新技术的发展，保持创新和竞争力。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非标自动化设备开发流程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明确设备需求和目标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对非标自动化设备的需求进行深入分析，明确设备的性能、功能、工艺要求等，并确定项目的可行性。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制定设计方案和规格书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根据需求分析的结果，制定详细的设计方案和规格书，包括设备结构、控制系统、安全防护等方面的设计。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采购零部件与材料，进行加工制作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根据设计方案和规格书，采购所需的零部件和材料，并进行加工制作，确保设备各部件的精度和可靠性。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采购与加工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组装与调试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组装设备并进行功能调试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将加工好的各部件进行组装，连接电气线路，并进行功能调试，确保设备各项功能正常工作。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验收合格后交付使用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对组装调试后的设备进行验收，确保设备符合设计要求和使用需求，合格后交付给用户使用，并提供相应的技术培训和售后服务。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验收与交付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非标自动化设备开发关键技术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运动控制技术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运动控制技术是实现非标自动化设备精确运动的核心技术，包括电机控制、伺服系统、运动控制器等。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运动控制技术能够实现高精度定位、轨迹跟踪、速度控制等功能，从而提高设备的加工精度和生产效率。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传感器技术是非标自动化设备感知外部环境的重要手段，包括光电传感器、压力传感器、温度传感器等。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传感器技术能够实时监测设备的运行状态和外部环境的变化，为设备的稳定运行和安全生产提供保障。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https://d.book118.com/735300311331011042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2024-09-04T10:17:07.599</cp:lastPrinted>
  <dcterms:created xsi:type="dcterms:W3CDTF">2024-09-04T02:17:07Z</dcterms:created>
  <dcterms:modified xsi:type="dcterms:W3CDTF">2024-09-04T02:17:09Z</dcterms:modified>
</cp:coreProperties>
</file>