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650320E-7ADE-47DE-87FA-A5D4F6B7A1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AC6AE2-364E-4065-B749-BDE39694DD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F76892A-9310-49BA-A383-879FF45E2A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774EFC5-7706-4F90-BD36-00F9EFECE6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31E2FA6-16CB-4FBE-881A-87B35D114F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DAE5DE9-99A8-4EF2-9411-A70E9DBF26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3699F6A-6EF8-49A5-940C-0B4B1DA6D2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301A55-C073-4537-82BD-05ABEDBC80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87F4346-F4B4-464C-99DE-2DE1E78E07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BA1816-0B3D-4909-A835-0D58C6933E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784549-51A2-4942-874A-6089F4D412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3530324203101111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372750"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lumMod val="60000"/>
                    <a:lumOff val="40000"/>
                  </a:schemeClr>
                </a:solidFill>
                <a:latin typeface="Microsoft Yahei"/>
                <a:ea typeface="Microsoft Yahei"/>
                <a:cs typeface="Microsoft Yahei"/>
              </a:rPr>
              <a:t>营销渠道营运资金周转天数</a:t>
            </a:r>
          </a:p>
        </p:txBody>
      </p:sp>
      <p:sp>
        <p:nvSpPr>
          <p:cNvPr id="3" name="TextBox 3"/>
          <p:cNvSpPr txBox="1"/>
          <p:nvPr/>
        </p:nvSpPr>
        <p:spPr>
          <a:xfrm>
            <a:off x="1219200"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schemeClr>
                </a:solidFill>
                <a:latin typeface="Microsoft Yahei"/>
                <a:ea typeface="Microsoft Yahei"/>
                <a:cs typeface="Microsoft Yahei"/>
              </a:rPr>
              <a:t>汇报人：XXX</a:t>
            </a:r>
          </a:p>
        </p:txBody>
      </p:sp>
      <p:sp>
        <p:nvSpPr>
          <p:cNvPr id="4" name="TextBox 4"/>
          <p:cNvSpPr txBox="1"/>
          <p:nvPr/>
        </p:nvSpPr>
        <p:spPr>
          <a:xfrm>
            <a:off x="1219200"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营销渠道营运资金周转天数概述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营销渠道营运资金周转天数的计算和分析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营销渠道营运资金周转天数的管理和控制</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01</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11" b="1711"/>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主题简介</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营销渠道营运资金周转天数是指企业营销渠道中资金从投入开始到收回所需要的时间长度。</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它反映了企业营销渠道的运营效率和资金管理水平，是评估企业营销绩效的重要指标之一。</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研究目的和意义</a:t>
            </a:r>
          </a:p>
        </p:txBody>
      </p:sp>
      <p:sp>
        <p:nvSpPr>
          <p:cNvPr id="29" name="Freeform 29"/>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4068198" y="1804533"/>
            <a:ext cx="6294397"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随着市场竞争的加剧，企业越来越重视营销渠道的运营效率和资金管理水平的提升。</a:t>
            </a:r>
          </a:p>
        </p:txBody>
      </p:sp>
      <p:sp>
        <p:nvSpPr>
          <p:cNvPr id="33" name="TextBox 33"/>
          <p:cNvSpPr txBox="1"/>
          <p:nvPr/>
        </p:nvSpPr>
        <p:spPr>
          <a:xfrm>
            <a:off x="2102790" y="3417125"/>
            <a:ext cx="6294397"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研究营销渠道营运资金周转天数可以帮助企业识别和解决营销渠道中存在的问题，提高营销绩效和竞争力。</a:t>
            </a:r>
          </a:p>
        </p:txBody>
      </p:sp>
      <p:sp>
        <p:nvSpPr>
          <p:cNvPr id="34" name="TextBox 34"/>
          <p:cNvSpPr txBox="1"/>
          <p:nvPr/>
        </p:nvSpPr>
        <p:spPr>
          <a:xfrm>
            <a:off x="4025566" y="5029724"/>
            <a:ext cx="6294397" cy="80274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同时，该研究还可以为企业制定更加科学、合理的营销策略提供理论支持和实践指导。</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02</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营销渠道营运资金周转天数概述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营销渠道是指商品和服务从生产者向消费者转移的途径和过程，包括批发商、零售商、代理商等中间环节。</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根据营销渠道的功能和特点，可以分为直接营销渠道和间接营销渠道。直接营销渠道是指生产者直接将商品和服务销售给消费者，如通过网络、电话等途径；间接营销渠道是指生产者通过中间商将商品和服务销售给消费者，如通过零售商、代理商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营销渠道的定义和分类</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概念</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营运资金周转天数是指企业从采购原材料、生产、销售到收回货款的整个过程中，所需要的时间长度。</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计算方法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运资金周转天数=365天÷存货周转天数+应收账款周转天数-应付账款周转天数。其中，存货周转天数是指企业从采购到销售存货所需要的天数；应收账款周转天数是指企业从销售到收回货款的平均时间；应付账款周转天数是指企业从采购到支付货款所需要的平均时间。</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营运资金周转天数的概念和计算方法</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营销渠道结构</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不同的营销渠道结构会对营运资金周转天数产生影响。例如，直接营销渠道的存货周转天数较短，而间接营销渠道的应收账款周转天数和应付账款周转天数可能较长。</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物流管理</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企业的物流管理水平也会影响营运资金周转天数。高效的物流管理可以缩短存货周转天数，提高物流效率。</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财务管理水平</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企业的财务管理水平也会影响营运资金周转天数。例如，企业应收账款管理和应付账款管理的水平会影响应收账款周转天数和应付账款周转天数。</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销售策略</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企业的销售策略也会影响营运资金周转天数。例如，采用赊销策略会使应收账款周转天数增加，而采用集中采购策略则会使应付账款周转天数缩短。</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影响营销渠道营运资金周转天数的因素</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schemeClr>
                </a:solidFill>
                <a:latin typeface="Microsoft Yahei"/>
                <a:ea typeface="Microsoft Yahei"/>
                <a:cs typeface="Microsoft Yahei"/>
              </a:rPr>
              <a:t>03</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schemeClr>
                </a:solidFill>
                <a:latin typeface="Microsoft Yahei"/>
                <a:ea typeface="Microsoft Yahei"/>
                <a:cs typeface="Microsoft Yahei"/>
              </a:rPr>
              <a:t>营销渠道营运资金周转天数的计算和分析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476" r="12476"/>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营销渠道营运资金是指企业在营销活动中所占用的流动资金，包括库存、应收账款、营销费用等。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营销渠道营运资金定义</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营销渠道营运资金周转天数 = 营销渠道营运资金 / 每日销售额 × 365天。</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计算公式</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需要收集企业近一年的销售数据、库存数据、应收账款数据以及营销费用数据等。</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数据来源</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营销渠道营运资金周转天数的计算方法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优化资源配置</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了解营销渠道营运资金周转天数，可以帮助企业更好地配置资源，提高资金使用效率。</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预测经营风险</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通过对营销渠道营运资金周转天数的变化趋势进行分析，可以预测企业经营风险，及时采取应对措施。</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评估营销效率</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通过分析营销渠道营运资金周转天数，可以了解企业营销活动的资金占用情况，评估营销效率。</a:t>
            </a:r>
          </a:p>
        </p:txBody>
      </p:sp>
      <p:pic>
        <p:nvPicPr>
          <p:cNvPr id="8" name="Picture 8"/>
          <p:cNvPicPr>
            <a:picLocks noChangeAspect="1"/>
          </p:cNvPicPr>
          <p:nvPr/>
        </p:nvPicPr>
        <p:blipFill>
          <a:blip r:embed="rId2"/>
          <a:stretch>
            <a:fillRect/>
          </a:stretch>
        </p:blipFill>
        <p:spPr>
          <a:xfrm>
            <a:off x="869006" y="1293634"/>
            <a:ext cx="4563025"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营销渠道营运资金周转天数分析的意义</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https://d.book118.com/735303242031011111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1A004F"/>
      </a:lt1>
      <a:dk2>
        <a:srgbClr val="EDE5FF"/>
      </a:dk2>
      <a:lt2>
        <a:srgbClr val="000000"/>
      </a:lt2>
      <a:accent1>
        <a:srgbClr val="9970FC"/>
      </a:accent1>
      <a:accent2>
        <a:srgbClr val="6C51FF"/>
      </a:accent2>
      <a:accent3>
        <a:srgbClr val="3F00C2"/>
      </a:accent3>
      <a:accent4>
        <a:srgbClr val="FF6CE0"/>
      </a:accent4>
      <a:accent5>
        <a:srgbClr val="FF8CE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2024-09-16T20:04:56.937</cp:lastPrinted>
  <dcterms:created xsi:type="dcterms:W3CDTF">2024-09-16T12:04:56Z</dcterms:created>
  <dcterms:modified xsi:type="dcterms:W3CDTF">2024-09-16T12:04:59Z</dcterms:modified>
</cp:coreProperties>
</file>