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A465E-4C9D-4C18-9832-4924C9BC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2CFE9-E975-4A9B-BAE8-30AAE471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FC0B8-5598-492B-AE1A-84CBD99F2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111AD-D968-4A29-B379-3E4E0F2DF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86BC4-B35A-4D7F-824B-BE488011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93CF5-1F3B-4208-8EED-5F610B57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1DDCA-D1E3-47E8-9B55-F8D148F8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084EB-D0DF-48D7-8318-19F9AF65F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93426-80E7-40C8-A0FD-5FF12A955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CC59B-65A9-45D5-9C24-F7B1E19A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C8E93-783E-4183-B69E-F317F1AC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04142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肾病水肿的护理课件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肾病水肿的护理原则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肾病水肿的案例分享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水肿常出现在眼睑、下肢等部位，严重时可累及全身，同时伴有尿量减少、体重增加、乏力等症状。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肾病水肿是指由于肾脏功能受损，导致体内水、钠潴留，引起水肿的现象。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肾病水肿的常见病因包括肾炎、肾盂肾炎、肾小球肾炎等肾脏疾病，以及其他可能导致肾功能受损的疾病，如糖尿病、高血压等。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肾病水肿的病理机制主要是由于肾脏受损后，肾小球滤过率下降，导致水和钠潴留，同时肾小管重吸收功能异常，进一步加重水、钠潴留。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肾病水肿的诊断主要依据患者的症状、体征以及实验室检查，如尿常规、肾功能检查等。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评估肾病水肿的严重程度，需要考虑水肿的程度、是否伴有其他症状、以及患者的整体状况。评估的目的是为了制定合适的治疗和护理计划，以及监测病情变化。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肾病水肿的护理原则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根据水肿程度，限制饮水量和盐摄入量，以减轻水肿症状。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限制水盐摄入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适量摄入优质蛋白质，如鱼、瘦肉、蛋等，以满足身体需要。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合理安排蛋白质摄入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减少高脂肪、高胆固醇食物的摄入，以降低肾脏负担。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控制脂肪和胆固醇摄入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如新鲜蔬菜、水果等，以补充身体所需的营养素。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多摄入富含维生素和矿物质的食物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根据身体状况进行适当的运动，如散步、太极拳等，以增强体质。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避免感冒和感染，以免加重病情。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定期监测体重和尿量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观察水肿程度和病情变化，及时调整护理措施。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积极面对疾病，保持乐观的心态。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与医生、护士和病友交流，了解疾病知识和治疗进展，增强信心。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与家人和朋友沟通，寻求情感支持和帮助。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注意情绪调节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避免情绪波动过大，以免影响病情。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4" b="2327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56" b="1945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按照医生的指示正确使用药物，不随意增减剂量或停药。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观察药物不良反应，如出现不适症状应及时告知医生。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按照医生建议定期到医院复查，以便及时了解病情变化和调整治疗方案。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https://d.book118.com/735304142320011042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2024-09-04T07:53:07.228</cp:lastPrinted>
  <dcterms:created xsi:type="dcterms:W3CDTF">2024-09-03T23:53:07Z</dcterms:created>
  <dcterms:modified xsi:type="dcterms:W3CDTF">2024-09-03T23:53:09Z</dcterms:modified>
</cp:coreProperties>
</file>