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FDBA0-90A7-4268-9B17-40B79715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A4E11-26AE-4FF3-BD50-74BAD582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415CD-AE97-414B-AEBD-38CD08C2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6593E-A92E-4BA2-8F87-B73D4C6B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8C681-BC10-463C-B9CF-E14465CA1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CB230-8FB2-4261-9D30-50000D77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EE686-18EC-4C89-A952-C933754D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6C652-0FA1-4B60-B010-3E3EF0C7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49F29-EAF2-4F87-A596-1E319B47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D74CC-940B-4D1E-BF4E-1814BCFC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A5F40-15F0-4BE0-B316-1FF276781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122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输液反应的急救与处理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输液反应是指在输液过程中或输液后，患者出现的与输液相关的不良反应。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根据发生时间，输液反应可分为急性反应和迟发性反应；根据反应性质，可分为热原反应、过敏反应、空气栓塞等。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553" r="215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患者可能出现畏寒、寒战，随后体温迅速升高，可高达39℃以上。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部分患者可能出现全身性或局部性皮疹，并伴有瘙痒感。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患者可能出现呼吸急促、胸闷等症状，严重时可出现呼吸困难甚至呼吸衰竭。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部分患者可能出现恶心、呕吐等症状，严重时可导致脱水。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寒战、高热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皮疹、瘙痒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呼吸困难、胸闷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热原反应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发生机制与原因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058" r="30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174" r="171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由于输入的药物或输液器具中存在热原物质，激活人体免疫系统，导致发热反应。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由于个体差异，部分患者对某些药物成分过敏，导致过敏反应。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由于输液操作不当或输液管路连接不紧密，导致空气进入血管，形成空气栓塞。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如药物浓度过高、滴速过快、个体差异等也可能导致输液反应的发生。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输液反应的预防与护理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99" r="172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根据患者的年龄、病情和药物性质，合理调节输液速度，避免过快或过慢。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严格控制输液速度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确保药品质量合格，避免使用过期或变质的药品。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严格检查药品质量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在配药、输液等操作过程中，要严格遵守无菌原则，防止感染。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对患者的病情、过敏史、用药史等进行全面评估，避免因个体差异而导致的输液反应。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在输液过程中，要密切观察患者的生命体征、面色、呼吸等变化，及时发现异常情况。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及时处理不良反应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一旦发现患者出现输液反应，应立即停止输液，并采取相应的急救措施。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对患者进行心理疏导，缓解紧张情绪，增强患者的信心和配合度。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向患者及家属介绍输液知识，提高他们的认知水平和自我保护意识。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在配制药液时，要了解各种药物之间的配伍禁忌，避免因药物相互作用而导致的不良反应。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注意药物配伍禁忌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定期检查输液设备是否完好，防止因设备故障而导致的不良事件。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严格遵循医生的治疗方案和用药指导，不随意更改输液速度或药物种类。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在发现任何异常情况时，应及时向医护人员报告，以便得到及时处理和救治。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输液反应的急救与处理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https://d.book118.com/735311220033011044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2024-09-06T08:45:42.761</cp:lastPrinted>
  <dcterms:created xsi:type="dcterms:W3CDTF">2024-09-06T00:45:42Z</dcterms:created>
  <dcterms:modified xsi:type="dcterms:W3CDTF">2024-09-06T00:45:44Z</dcterms:modified>
</cp:coreProperties>
</file>