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72153-2CF1-46FC-B06B-C1014D4E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3B232-FBDB-4003-931A-BF1054ED9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602CF-53C7-4E1C-8785-241F7278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E808E-D09C-4FE4-B349-C9E7EC6E0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44093-B36C-4975-B0CA-6A0932F1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84063-2C99-4EB6-8FAD-1948A9EB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A5C549-76FE-44F3-97BD-C4E17C12B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1E443-158E-4E73-8B16-13F76E130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5BAC3-2694-4B14-97AA-FCA3F796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87D97-29FE-4B80-9002-328745121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EF41C-56B9-425C-884C-B336FCB42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11243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糖尿病病人运动护理的常见问题及处理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运动能够促进新陈代谢，提高胰岛素敏感性，有助于控制血糖水平。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降低心血管风险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增强体质和免疫力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运动能够改善心血管功能，降低糖尿病病人心血管疾病的风险。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运动能够增强体质，提高免疫力，减少感染和其他并发症的风险。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运动护理对糖尿病病人的重要性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74" r="17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通过合理的运动护理，帮助糖尿病病人控制病情，提高生活质量。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个体化、适量、规律、长期坚持。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适用于所有糖尿病病人，特别是病情稳定、无严重并发症的病人。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对于病情严重、有急性并发症、心肺功能不全等病人应谨慎或避免剧烈运动。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运动护理的适用范围和限制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了解病人的病情、血糖水平、运动习惯等，以便为病人制定合适的运动计划。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根据病人的具体情况，制定个性化的运动计划，包括运动类型、强度、频率和时间等。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制定运动计划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准备好必要的运动装备，如舒适的运动鞋、透气性好的运动服装等，以及必要的药品和急救用品。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提醒病人在运动前注意饮食、避免空腹运动，以及在运动前进行适当的热身活动。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运动前的评估和准备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调整运动强度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及时处理不适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运动过程中的护理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94" r="114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在运动过程中，密切监测病人的血糖水平，以便及时调整运动强度和补充能量。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根据病人的身体状况和血糖水平，适时调整运动强度，避免过度疲劳和低血糖反应。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在运动过程中，注意病人的安全，避免发生意外伤害。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如病人出现不适症状，应及时停止运动，并进行相应的处理。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运动后的护理和恢复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在运动结束后，进行适当的放松活动，帮助身体逐渐恢复。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在运动结束后，根据需要补充能量，避免低血糖反应。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在运动结束后，密切观察病人的身体状况，如出现异常情况应及时处理。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鼓励病人及时反馈运动过程中的感受和问题，以便不断调整和完善运动护理方案。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补充能量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观察身体状况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糖尿病病人运动护理的常见问题及处理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https://d.book118.com/735311243022011101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2024-09-09T08:27:45.301</cp:lastPrinted>
  <dcterms:created xsi:type="dcterms:W3CDTF">2024-09-09T00:27:45Z</dcterms:created>
  <dcterms:modified xsi:type="dcterms:W3CDTF">2024-09-09T00:27:47Z</dcterms:modified>
</cp:coreProperties>
</file>