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7FF76E-AF4A-47A0-8D9A-EE6CBE49C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72A745-1ED9-4918-AF1A-9B3987EEC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9929AA-D0C5-41F6-B9E0-DB6E83B31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816E5C-D1B4-47A3-ACDD-91A3017344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F4E28A-89D1-47F5-A3CB-559ABE6DC5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3B4143-62B6-445F-95B0-D8D288A3FB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59ED3F-893C-4690-9675-02E714439F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4EBE3F-1080-426A-AD99-532591532E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CC4ABF-4C2D-449B-B653-0812BF55CE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64963-57E9-4303-96B3-5FCB1CAC6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CBDC8-B827-4612-BFFD-02E19C5D3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31130401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构建艺术与文化行业人员培训的可持续发展模式</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汇报人：PPT可修改</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艺术与文化行业人员培训现状分析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可持续发展模式构建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艺术与文化行业人员培训实践探索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可持续发展模式在艺术与文化行业的应用前景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艺术与文化行业是现代社会发展的重要组成部分，对于推动经济、传承文明、促进社会和谐等方面具有不可替代的作用。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艺术与文化行业的重要性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艺术与文化行业的快速发展，对从业人员的专业素养和综合能力要求不断提高，人员培训成为行业发展的迫切需求。然而，当前艺术与文化行业人员培训存在诸多问题，如培训内容单一、培训方式陈旧、培训效果不佳等，亟待探索新的可持续发展模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人员培训的需求与挑战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近年来，国内艺术与文化行业人员培训逐渐受到重视，相关研究主要集中在培训内容、培训方式、培训效果等方面。然而，现有研究大多停留在理论层面，缺乏实践验证和可操作性指导。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艺术与文化行业人员培训起步较早，相关研究较为成熟。在培训内容方面，注重跨学科、综合性知识的培养；在培训方式方面，采用线上线下相结合、理论与实践相结合等多元化方式；在培训效果方面，建立了完善的评估机制，确保培训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本研究旨在构建艺术与文化行业人员培训的可持续发展模式，通过深入分析行业特点和从业人员需求，提出针对性的培训内容、方式和评估机制，为艺术与文化行业人员培训提供科学有效的指导。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研究对于推动艺术与文化行业人员培训的可持续发展具有重要意义。首先，有助于提高从业人员的专业素养和综合能力，促进行业整体水平的提升；其次，有利于推动艺术与文化行业的创新发展，增强行业的竞争力和影响力；最后，对于促进社会文化繁荣和和谐发展具有积极的推动作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艺术与文化行业人员培训现状分析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278" b="627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行业规模与增长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艺术与文化行业在全球范围内持续快速发展，市场规模不断扩大，为从业人员提供了广阔的就业空间和发展机会。</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行业结构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艺术与文化行业包括多个子领域，如音乐、舞蹈、戏剧、美术、电影等，每个子领域都有其独特的行业结构和特点。</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随着科技的不断进步和人们审美需求的提高，艺术与文化行业呈现出数字化、多元化和跨界融合等发展趋势。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培训效果评估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由于缺乏有效的培训效果评估机制，难以对培训成果进行客观评价，导致培训质量参差不齐。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培训内容与方式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目前，艺术与文化行业人员培训主要包括专业技能培训、艺术素养提升和行业动态了解等内容，培训方式以线下集中授课和线上学习为主。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存在问题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当前艺术与文化行业人员培训存在培训内容单一、培训方式陈旧、缺乏个性化培训方案等问题，难以满足从业人员多样化的学习需求。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417" r="9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人员培训现状及问题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2" r="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某艺术培训机构通过引入国际先进的教学理念和方法，结合本土文化特色，为学员提供了个性化的培训方案，取得了显著的教学成果。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成功案例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某文化公司组织的培训课程由于缺乏针对性和实用性，导致学员学习兴趣不高，培训效果不佳，最终未能实现预期的培训目标。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失败案例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成功的艺术与文化行业人员培训需要关注学员的实际需求，制定个性化的培训方案，采用多样化的教学方式和手段，同时建立完善的培训效果评估机制。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经验教训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可持续发展模式构建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艺术与文化行业应关注环境问题，通过创作和传播环保理念，促进社会对环境保护的重视。</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环境保护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艺术与文化行业应承担起社会责任，关注社会热点问题，通过艺术作品传递正能量，促进社会和谐发展。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社会责任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艺术与文化行业应注重经济效益，通过市场化运作和产业化发展，实现行业的可持续发展。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经济效益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可持续发展理念在艺术与文化行业的应用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培养具有可持续发展理念的艺术与文化行业人才，提高其综合素质和创新能力。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792" r="2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包括艺术与文化专业知识、可持续发展理念、创新思维与创业能力等。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采用线上线下相结合的方式，引入案例分析、项目实践等多元化教学方法。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基于可持续发展理念的人员培训模式构建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https://d.book118.com/735311304012011110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2024-09-15T04:01:02.689</cp:lastPrinted>
  <dcterms:created xsi:type="dcterms:W3CDTF">2024-09-14T20:01:02Z</dcterms:created>
  <dcterms:modified xsi:type="dcterms:W3CDTF">2024-09-14T20:01:04Z</dcterms:modified>
</cp:coreProperties>
</file>