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7E491-0EAF-44E7-A35F-5EE5AE51D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A8DFF-D5C0-440D-91CA-3F1C8C052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66E9D-BDD9-4A48-A76B-058DA94E5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EE11C-DA5A-4EF0-9999-4E6021131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05EB47-F56C-4F5A-AE42-E3001273F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9DDB39-FE35-4B7A-B485-C69B7C1BA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E6CC1E-1DBB-4D73-95F2-DB59C4EBE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BA9C8-2B46-46C6-A237-6D31A0CFF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48741-6591-4590-BF3C-B04AE83F3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FECC8-1C05-4356-83E2-4E43AFBB7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119EE-44CC-41FB-BD55-36B589822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12003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糖尿病合并高血压护理查房PPT课件\n## 1.糖尿病与高血压的概述及流行病学\n### 1.1糖尿病的定义、分型及发病原因\n### 1.2高血压的定义、分级及发病原因\n### 1.3糖尿病合并高血压的流行病学现状及影响因素\n## 2.糖尿病合并高血压的临床表现及诊断\n### 2.1糖尿病合并高血压的临床表现\n### 2.2糖尿病合并高血压的诊断标准\n### 2.3糖尿病合并高血压的鉴别诊断\n## 3.糖尿病合并高血压的治疗原则及方法\n### 3.1糖尿病合并高血压的治疗原则\n### 3.2糖尿病合并高血压的药物治疗方法\n### 3.3糖尿病合并高血压的非药物治疗方法\n## 4.糖尿病合并高血压的护理评估及护理诊断\n### 4.1糖尿病合并高血压的护理评估\n### 4.2糖尿病合并高血压的护理诊断\n### 4.3糖尿病合并高血压的护理目标及计划\n## 5.糖尿病合并高血压的护理措施及健康教育\n### 5.1糖尿病合并高血压的护理措施\n### 5.2糖尿病合并高血压的健康教育内容\n### 5.3糖尿病合并高血压的健康教育方法\n## 6.糖尿病合并高血压的并发症预防及护理\n### 6.1糖尿病合并高血压的并发症类型及预防\n### 6.2糖尿病合并高血压并发症的护理措施\n### 6.3糖尿病合并高血压并发症的康复指导\n## 7.糖尿病合并高血压的护理管理\n### 7.1糖尿病合并高血压的护理组织与管理\n### 7.2糖尿病合并高血压的护理质量评价与控制\n### 7.3糖尿病合并高血压的护理团队建设与合作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000"/>
              <a:t>糖尿病合并高血压护理查房PPT课件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糖尿病与高血压的概述及流行病学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以高血糖为特征的代谢性疾病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由胰岛素分泌和作用异常引起</a:t>
                </a:r>
                <a:endParaRPr/>
              </a:p>
            </p:txBody>
          </p:sp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糖尿病的定义</a:t>
                </a:r>
                <a:endParaRPr/>
              </a:p>
            </p:txBody>
          </p:sp>
        </p:grpSp>
        <p:grpSp>
          <p:nvGrpSpPr>
            <p:cNvPr id="22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1型糖尿病：胰岛素绝对缺乏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2型糖尿病：胰岛素相对缺乏或抵抗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妊娠糖尿病：妊娠期间出现的高血糖</a:t>
                </a:r>
                <a:endParaRPr/>
              </a:p>
            </p:txBody>
          </p:sp>
          <p:sp>
            <p:nvSpPr>
              <p:cNvPr id="22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糖尿病的分型</a:t>
                </a:r>
                <a:endParaRPr/>
              </a:p>
            </p:txBody>
          </p:sp>
          <p:sp>
            <p:nvSpPr>
              <p:cNvPr id="22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遗传因素：糖尿病家族史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环境因素：饮食、运动、肥胖等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自身免疫因素：1型糖尿病</a:t>
                </a:r>
                <a:endParaRPr/>
              </a:p>
            </p:txBody>
          </p:sp>
          <p:sp>
            <p:nvSpPr>
              <p:cNvPr id="23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糖尿病的发病原因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糖尿病的定义、分型及发病原因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高血压的定义、分级及发病原因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高血压的定义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以持续升高的动脉血压为特点的慢性病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收缩压≥140mmHg，舒张压≥90mmHg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高血压的分级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一级高血压：140-159/90-99mmHg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二级高血压：160-179/100-109mmHg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三级高血压：≥180/110mmHg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高血压的发病原因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遗传因素：家族史、种族差异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环境因素：饮食、运动、肥胖等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内分泌因素：肾上腺素、皮质醇等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血管因素：动脉粥样硬化、炎症等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糖尿病合并高血压的流行病学现状及影响因素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糖尿病合并高血压的流行病学现状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高发病率：糖尿病人群中高血压患病率较高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高致残率：心脑血管疾病并发症风险增加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年龄：随着年龄增长，患病风险增加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性别：男性患病风险较高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遗传因素：家族史、种族差异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生活方式：饮食、运动、吸烟、饮酒等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糖尿病合并高血压的临床表现及诊断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多尿：尿量增多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多饮：口渴明显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多食：食欲旺盛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体重下降：消瘦</a:t>
                </a:r>
                <a:endParaRPr/>
              </a:p>
            </p:txBody>
          </p:sp>
          <p:sp>
            <p:nvSpPr>
              <p:cNvPr id="27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头痛：部位、性质、持续时间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头晕：站立不稳、天旋地转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心悸：心跳加速、跳动不适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恶心、呕吐：胃肠道症状</a:t>
                </a:r>
                <a:endParaRPr/>
              </a:p>
            </p:txBody>
          </p:sp>
          <p:sp>
            <p:nvSpPr>
              <p:cNvPr id="27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心脏病：心绞痛、心肌梗死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脑血管病：脑梗死、脑出血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肾脏病：蛋白尿、肾功能不全</a:t>
                </a:r>
                <a:endParaRPr/>
              </a:p>
            </p:txBody>
          </p:sp>
          <p:sp>
            <p:nvSpPr>
              <p:cNvPr id="28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糖尿病合并高血压的临床表现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糖尿病诊断标准</a:t>
                </a:r>
                <a:endParaRPr/>
              </a:p>
            </p:txBody>
          </p:sp>
          <p:sp>
            <p:nvSpPr>
              <p:cNvPr id="2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症状：多尿、多饮、多食、体重下降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血糖：空腹血糖≥7.0mmol/L，餐后2小时血糖≥11.1mmol/L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糖化血红蛋白：≥6.5%</a:t>
                </a:r>
                <a:endParaRPr/>
              </a:p>
            </p:txBody>
          </p:sp>
        </p:grpSp>
        <p:grpSp>
          <p:nvGrpSpPr>
            <p:cNvPr id="28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高血压诊断标准</a:t>
                </a:r>
                <a:endParaRPr/>
              </a:p>
            </p:txBody>
          </p:sp>
          <p:sp>
            <p:nvSpPr>
              <p:cNvPr id="2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血压：收缩压≥140mmHg，舒张压≥90mmHg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血压分级：根据血压水平分级</a:t>
                </a:r>
                <a:endParaRPr/>
              </a:p>
            </p:txBody>
          </p:sp>
        </p:grpSp>
        <p:grpSp>
          <p:nvGrpSpPr>
            <p:cNvPr id="29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并发症诊断标准</a:t>
                </a:r>
                <a:endParaRPr/>
              </a:p>
            </p:txBody>
          </p:sp>
          <p:sp>
            <p:nvSpPr>
              <p:cNvPr id="2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心脏病：心电图、心脏超声、心肌酶谱等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脑血管病：头颅CT、MRI、脑血管造影等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肾脏病：尿常规、肾功能、肾脏超声等</a:t>
                </a:r>
                <a:endParaRPr/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糖尿病合并高血压的诊断标准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与原发性高血压鉴别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发病年龄：糖尿病合并高血压多见于中老年人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血压特点：血压波动较大，夜间血压升高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并发症：糖尿病合并高血压患者更易出现心脑血管并发症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与继发性高血压鉴别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肾上腺疾病：肾上腺皮质醇增多症、肾上腺髓质增生等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肾脏疾病：肾实质性高血压、肾血管性高血压等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内分泌疾病：甲状腺功能亢进、垂体功能亢进等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糖尿病合并高血压的鉴别诊断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糖尿病合并高血压的治疗原则及方法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饮食控制：低糖、低脂、低盐饮食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药物治疗：胰岛素、口服降糖药物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运动治疗：适量运动，如散步、瑜伽等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控制血糖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控制血压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药物治疗：降压药物如ACEI、ARB、钙通道拮抗剂等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生活方式改变：低盐饮食、适量运动、减轻体重等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防治并发症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定期检查：血糖、血压、血脂、肾功能等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药物治疗：抗血小板聚集、降脂药物等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健康教育：提高患者自我管理能力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糖尿病合并高血压的治疗原则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降压药物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ACEI：如來普利、貝普利等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ARB：如洛卡特普、厄贝沙坦等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钙通道拮抗剂：如氨氯地平、硝苯地平控释片等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利尿剂：如氢氯噻嗪、呋塞米等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β受体拮抗剂：如美托洛尔、比索洛尔等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降糖药物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胰岛素：如短效胰岛素、中效胰岛素、长效胰岛素等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口服降糖药物：如磺脲类药物、大血糖抑制剂等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糖尿病合并高血压的药物治疗方法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https://d.book118.com/735312003010011110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糖尿病合并高血压护理查房PPT课件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2024-09-15T02:32:14.773</cp:lastPrinted>
  <dcterms:created xsi:type="dcterms:W3CDTF">2024-09-14T18:32:14Z</dcterms:created>
  <dcterms:modified xsi:type="dcterms:W3CDTF">2024-09-14T18:32:16Z</dcterms:modified>
</cp:coreProperties>
</file>