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A80FC-1BEF-4F25-B375-95B5950F9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7C9EB-C1EE-428D-BE88-B03133EBC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AB142-1D03-4742-BB99-427E392AA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8098A-A2BA-4F4B-A696-BF0A5211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4E22E-F365-43E9-931A-C20C27D22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4174F-7D8C-4872-BDA5-FD7C5BB9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FFE61-2B45-40DF-AA0B-3110A6BB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C4BAE-7ABF-4855-9B56-28D793D3D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3A49E-8C3E-431D-A8B0-E12E9EAF8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5A798-D857-4FC5-BAC7-4AE173A7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247C5-C071-426D-9B17-0311DD0D1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3034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爱护环境呵护宝贵大自然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环保意识培养与教育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节能减排与低碳生活实践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生态保护与修复工程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企业责任与社会参与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未来展望与可持续发展路径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人类活动导致大量温室气体排放，如二氧化碳、甲烷等，加剧全球变暖。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温室气体排放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海平面上升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86" r="57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气候变化引发极端天气事件增多，如暴雨、干旱、热浪等，对人类社会和自然环境造成巨大影响。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全球变暖导致极地冰川融化和海水热膨胀，海平面不断上升，威胁沿海城市和岛国。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工业排放、交通尾气等导致空气质量恶化，引发呼吸道疾病、心血管疾病等健康问题。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042" b="10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8" r="1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全球水资源分布不均，许多地区面临水资源短缺问题，影响农业、工业和生活用水。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工业废水、农药、化肥等污染水源，破坏水生生态系统，威胁人类健康。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空气污染与水资源危机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56" b="24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生物多样性丧失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物种灭绝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人类活动导致大量物种灭绝，破坏生态平衡，影响自然环境的可持续性。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生态系统破坏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森林砍伐、湿地开发等导致生态系统破坏，降低自然环境的生态服务功能。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外来物种入侵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外来物种入侵破坏本地生态系统，威胁本地物种的生存。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城市化进程中，垃圾产生量迅速增加，许多城市面临垃圾围城问题，影响城市环境和居民健康。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工业废水、农药、化肥等污染土壤，破坏土壤生态系统，影响农产品质量和人类健康。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固体废弃物处理不当，易引发环境污染和疾病传播，需要加强废弃物分类、回收和处理工作。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垃圾围城与土壤污染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环保意识培养与教育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组织亲子植树、清理公共场所等环保活动，让孩子在实践中培养环保意识。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家长应树立榜样，从小教育孩子节约用水、用电，垃圾分类等环保行为。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儿童读物和媒体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利用环保主题的儿童读物、动画片等，引导孩子关注环境问题。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375" b="5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92" r="15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从小培养环保意识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将环保知识纳入中小学课程体系，让学生了解环境问题的严重性和解决方法。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组织学生参与环保实践活动，如垃圾分类、节能减排等，培养学生的环保习惯。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打造绿色校园，倡导节约、环保的校园文化氛围。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环保教育进校园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708" r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组织各类环保公益活动，如植树造林、清理河流、垃圾分类推广等，吸引更多人参与环保行动。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通过电视、广播、网络等媒体播放环保公益广告，提高公众环保意识。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鼓励和支持民间环保组织的发展，发挥其在环保宣传和行动中的积极作用。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社会宣传与公益活动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07" b="153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6" r="5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倡导绿色生活方式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鼓励使用公共交通、骑行或步行出行，减少私家车使用，降低交通排放。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推广节能家电、绿色建筑等节能减排措施，降低能源消耗和碳排放。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普及垃圾分类知识，推动垃圾回收和资源化利用，减少垃圾对环境的污染。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引导消费者购买环保认证的产品，支持绿色产业的发展。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绿色出行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垃圾分类与回收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环保消费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节能减排与低碳生活实践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加大对太阳能、风能等可再生能源的开发利用，减少对化石燃料的依赖。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推广清洁能源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采用先进的节能技术和设备，降低能源消耗。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制定并执行严格的环保法规，严惩违法排污行为。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实施严格的环保法规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节能减排政策与措施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倡导简约生活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减少物质消费，追求精神层面的满足。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推广绿色消费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购买环保认证的产品，支持绿色产业的发展。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普及低碳知识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通过媒体、教育等多种渠道普及低碳生活知识，提高公众环保意识。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低碳生活理念推广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3" b="90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优先发展公共交通，提高公共交通的便捷性和舒适度。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鼓励公共交通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在短距离出行中，鼓励步行和骑行，减少对空气的污染。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提倡步行和骑行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加大对电动汽车的研发和推广力度，减少交通领域的碳排放。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推广电动汽车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绿色出行与交通方式选择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https://d.book118.com/735313034234011110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2024-09-16T02:17:51.169</cp:lastPrinted>
  <dcterms:created xsi:type="dcterms:W3CDTF">2024-09-15T18:17:51Z</dcterms:created>
  <dcterms:modified xsi:type="dcterms:W3CDTF">2024-09-15T18:17:53Z</dcterms:modified>
</cp:coreProperties>
</file>