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69936-CEE3-45F1-A7BA-C1409B7DF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E6940-2A9D-4CF5-9A24-C362ACDD1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84EBB-B81D-4E85-9A0B-4373A1A1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967F7-E516-4ABC-BEF2-3A95C939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0B04A8-DE6A-42DA-A152-0C247249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AE288-4672-4BB6-8B39-13BAB947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253E8-ACD0-4F65-8C1C-596D4C10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9CC50-F571-47FA-B0F4-B4DCA8A4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0EA40-677E-424D-AA8B-DD6C88644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F8630-DCB6-4DBC-B7D7-24D12269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2AA5E-FE59-41E0-A04D-5ECF084F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31423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紫外线灯管消毒检测注意事项及维护学习教案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紫外线灯管消毒基本原理与应用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紫外线灯管消毒检测方法与标准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紫外线灯管使用注意事项与安全防护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紫外线灯管维护保养策略与实践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培训学习与考核评估机制建立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紫外线灯管消毒基本原理与应用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紫外线通过照射微生物的DNA，使其结构发生变化，从而达到杀菌效果。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破坏DNA结构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紫外线能使微生物体内的蛋白质发生变性，导致微生物死亡。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蛋白质变性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紫外线照射可引发微生物体内的氧化应激反应，产生大量活性氧，进而破坏微生物的细胞结构和功能。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氧化应激反应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紫外线消毒作用机制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低压汞灯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发射波长主要为253.7nm，具有较高的杀菌效率，但使用寿命相对较短。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高压汞灯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发射波长范围广，杀菌效率较高，使用寿命相对较长。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LED紫外线灯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具有节能环保、寿命长、瞬时启动等优点，但杀菌效率相对较低。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紫外线灯管种类与特点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医疗卫生领域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用于手术室、病房、实验室等场所的空气和物体表面消毒，有效降低医院感染率。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用于食品加工车间、储藏室等场所的消毒，保障食品卫生安全。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水处理领域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用于饮用水、污水等水体的消毒处理，提高水质安全性。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采用微生物培养计数法、生物指示剂法等方法对紫外线消毒效果进行评估，确保消毒效果达标。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紫外线灯管消毒检测方法与标准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化学指示卡法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利用化学指示卡在紫外线照射下的颜色变化，判断紫外线灯管的消毒效果。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紫外线辐照度计检测法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使用紫外线辐照度计对紫外线灯管进行定期检测，测量其辐照度值是否符合标准。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生物指示剂法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通过观察紫外线灯管对特定生物指示剂（如细菌、病毒等）的灭活效果，评估其消毒性能。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检测标准与规范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国家卫生行业标准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《医疗机构消毒技术规范》中规定了紫外线灯管的检测标准和方法。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检测周期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紫外线灯管应定期进行检测，一般建议每季度进行一次全面检测。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合格标准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根据行业标准，紫外线灯管的辐照度值应不低于规定标准的70%，且生物指示剂或化学指示卡的检测结果应符合要求。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随着使用时间的延长，紫外线灯管会出现老化现象，导致辐照度降低。解决方案是定期更换灯管，保证消毒效果。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灯管老化问题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灰尘和污垢会影响紫外线灯管的发光效果，降低消毒性能。应定期对灯管进行清洁，保持其表面干净。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灯管清洁问题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紫外线辐照度计等检测仪器需要定期校准，以确保测量结果的准确性。应按照厂家说明书或相关标准进行校准操作。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检测仪器校准问题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紫外线灯管使用注意事项与安全防护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开启前准备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关闭门窗，确保消毒空间密闭，避免紫外线外泄。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定时开关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根据消毒需求设定照射时间，避免超时使用。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确保紫外线灯管完好无损，无裂纹或明显污渍。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操作人员需佩戴防护眼镜和手套，避免紫外线直接照射。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正确使用方法和操作流程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警示标识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在紫外线灯管工作时，应在消毒区域外设置明显的警示标识，防止人员误入。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确保操作人员了解紫外线灯管的安全使用方法和应急处理措施。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定期对紫外线灯管进行检测，确保其消毒效果符合标准。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不使用时，应将紫外线灯管存放在干燥、通风的地方，远离易燃物品。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立即停止工作，用流动清水冲洗眼睛或皮肤至少15分钟，并寻求医疗救助。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眼睛或皮肤暴露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迅速脱离现场至空气新鲜处，保持呼吸道通畅，如呼吸困难，给输氧；如呼吸停止，立即进行人工呼吸，并就医。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切断电源，用干粉、二氧化碳或泡沫灭火器进行灭火，同时拨打119火警电话。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https://d.book118.com/735313142330011120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2024-09-23T16:01:05.751</cp:lastPrinted>
  <dcterms:created xsi:type="dcterms:W3CDTF">2024-09-23T08:01:05Z</dcterms:created>
  <dcterms:modified xsi:type="dcterms:W3CDTF">2024-09-23T08:01:07Z</dcterms:modified>
</cp:coreProperties>
</file>