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92FD8-9BFD-4364-9C73-FF6048247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73363-2957-4656-94B1-295561F36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53BF4-0342-4396-8A82-690708011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EE9948-AD11-4728-B325-A804A7DD2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B82CCE-C241-4EF3-92D2-2CD471FD7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FC6415-65F2-4A54-B902-C40A9204D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EC2BBE-8065-4CBA-ABDA-BF31FCE7C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24FC7F-E194-4A3C-B093-00A3BB3D4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C257CC-1FB6-42A8-9F40-DE5EB2D6C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9043D-CD89-4642-BAC8-FD2395E6E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A4C8D-37B5-4A35-8CBA-D7CB88E71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3133042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融合安全管理与企业文化的建设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企业文化与安全管理的关系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融合安全管理与企业文化建设的策略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实施步骤与关键措施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预期成果与效益分析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通过融合安全管理与企业文化建设，使员工在日常工作中始终保持对安全的高度重视，降低事故发生的概率。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强化安全管理有助于保障企业生产经营活动的顺利进行，维护企业形象和声誉，进而实现可持续发展。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促进企业稳定发展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083" r="19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随着国家对安全生产监管力度的加强，企业需要建立完善的安全管理体系以符合相关法规要求。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应对法规要求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介绍企业当前的安全管理状况，包括安全制度、安全培训、安全检查等方面。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分析企业文化中与安全相关的理念、价值观和行为准则，并探讨其与安全管理的结合情况。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指出企业在融合安全管理与企业文化建设过程中遇到的问题和挑战，如员工安全意识薄弱、安全制度执行不力等。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提出针对性的改进措施和建议，如加强安全培训、完善安全制度、推动安全文化建设等，以促进企业更好地融合安全管理与企业文化建设。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企业文化与安全的融合情况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存在的问题与挑战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安全管理现状与挑战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133" b="81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当前安全管理状况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安全管理制度不完善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许多企业缺乏全面、系统的安全管理制度，导致安全管理存在漏洞和不足。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安全意识薄弱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员工对安全管理的重视程度不够，缺乏必要的安全意识和技能。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安全培训不足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企业缺乏对员工的安全培训和教育，导致员工在面对安全风险时无法有效应对。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随着企业规模的扩大和业务范围的增加，企业面临的安全风险也越来越多样化和复杂化。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多样化的安全风险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安全管理成本增加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法规与合规要求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为了加强安全管理，企业需要投入更多的人力、物力和财力，增加了企业的运营成本。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企业需要遵守各种法规和合规要求，否则将面临法律风险和声誉损失。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通过加强安全管理，可以保障企业的财产和员工的安全，减少安全事故的发生。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708" r="20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保障企业安全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完善的安全管理制度可以提高企业的运营效率，减少因安全问题导致的生产停顿和损失。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优秀的安全管理可以为企业赢得客户和社会的信任，提高企业的品牌价值和市场竞争力。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改进的必要性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企业文化与安全管理的关系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企业文化是指企业在长期生产经营过程中形成的，被全体员工共同认可并遵循的价值观、行为准则、道德规范等精神成果的总和。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具有独特性、稳定性、传承性、变革性和可塑性等特点。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企业文化的特点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安全行为的规范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企业文化通过制定安全规章制度、安全操作规程等，规范员工的安全行为。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安全价值观的形成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企业文化能够引导员工形成正确的安全价值观，提高员工的安全意识。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安全氛围的营造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企业文化通过宣传、教育、培训等手段，营造企业良好的安全氛围。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554" r="1455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5000" r="25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企业文化对安全管理的影响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75" r="145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安全管理与企业文化的融合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将安全管理与企业文化建设相结合，可以实现两者的相互促进和共同发展。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安全管理对企业文化建设的促进作用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通过加强安全管理，可以推动企业文化建设向更高层次发展。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企业文化对安全管理的支撑作用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优秀的企业文化可以为安全管理提供强大的精神动力和智力支持。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安全管理与企业文化的互动关系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融合安全管理与企业文化建设的策略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https://d.book118.com/735313304200011110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2024-09-15T18:58:18.044</cp:lastPrinted>
  <dcterms:created xsi:type="dcterms:W3CDTF">2024-09-15T10:58:18Z</dcterms:created>
  <dcterms:modified xsi:type="dcterms:W3CDTF">2024-09-15T10:58:20Z</dcterms:modified>
</cp:coreProperties>
</file>