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6F2E1-2A22-44CA-8A52-958230017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04394-1694-4A3B-A605-4D2B1C82C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05F44-5C19-4299-AAF4-BCE7F5AA5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176A0-16F0-4B67-96FB-EA41E29D0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58864B-EA18-46EA-9888-1C15180C3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1A861-764A-4894-AD53-E7DE52101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24644-C853-4B5B-8946-5A3DBBC3D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62247-4C5F-4E00-B2EC-5228898F8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269F7-6B77-4543-9ED7-A461A1193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EE537-3227-4887-AACF-8C909A2EA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27C87-A13D-4471-A34C-B112EF875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140441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中医护理体验方法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中医护理发展前景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中医护理理论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中医认为人体是一个有机整体，各脏腑、组织、器官之间相互联系、相互制约，护理时应从整体出发，全面考虑。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根据患者的具体病情和体质状况，采用不同的护理方法，做到个体化护理。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中医强调预防重于治疗，通过合理的饮食、运动等护理措施，提高机体抵抗力，预防疾病的发生。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中医认为人体内部阴阳平衡是健康的基础，护理时应注重调和阴阳，保持平衡。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调和阴阳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中医护理强调利用自然界的资源，如中药、针灸、推拿等，对患者进行调理和治疗。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自然疗法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中医认为饮食对健康有重要影响，通过合理的饮食搭配和调理，可以达到预防和治疗疾病的目的。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中医认为情绪对健康有直接影响，通过情志护理调节患者情绪，可以促进康复。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中医提倡适当的运动，如太极拳、八段锦等，以增强体质，提高抵抗力。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运动养生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中医护理的特色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中医护理与现代护理的结合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中医护理与现代护理相结合，对患者进行全面的生理、心理和社会状况评估。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中医护理与现代护理的结合需要跨学科的合作，如中医科、康复科、营养科等。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科学性与人文性的统一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中医护理注重人文关怀和患者的个体差异，现代护理强调科学性和规范性，两者结合可以实现科学性与人文性的统一。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传承与创新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在结合过程中，应注重传承中医护理的精髓，同时结合现代科技和理念进行创新和发展。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通过针刺穴位，调和气血，缓解疼痛和不适感。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针灸护理是中医护理中的一种重要技术，通过针刺穴位，刺激经络，调和气血，以达到缓解疼痛和不适感的效果。针灸对于各种慢性疼痛、神经痛、关节疼痛等有显著疗效。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通过手法按摩，舒缓肌肉疲劳和紧张，促进血液循环。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推拿护理是中医护理中的一种常见技术，通过手法按摩，舒缓肌肉疲劳和紧张，促进血液循环，缓解肌肉疼痛和关节僵硬等症状。推拿对于缓解疲劳、改善睡眠、调理身体等方面有良好效果。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通过负压吸引，刺激穴位和经络，促进气血流通。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拔罐护理是中医护理中的一种常用技术，通过负压吸引的方式，刺激穴位和经络，促进气血流通，缓解肌肉疼痛和关节僵硬等症状。拔罐对于缓解慢性腰痛、肌肉疲劳、感冒咳嗽等症状有良好效果。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通过中药内服或外敷，调理身体，改善健康状况。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中药护理是中医护理中的一种重要方式，通过中药内服或外敷，调理身体，改善健康状况。中药护理对于各种慢性疾病、亚健康状态、康复期调理等方面有显著疗效。中药护理需在专业医师指导下进行。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https://d.book118.com/735314044112011100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2024-09-08T02:58:37.395</cp:lastPrinted>
  <dcterms:created xsi:type="dcterms:W3CDTF">2024-09-07T18:58:37Z</dcterms:created>
  <dcterms:modified xsi:type="dcterms:W3CDTF">2024-09-07T18:58:39Z</dcterms:modified>
</cp:coreProperties>
</file>